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6" r:id="rId10"/>
    <p:sldId id="275" r:id="rId11"/>
    <p:sldId id="277" r:id="rId12"/>
    <p:sldId id="278" r:id="rId13"/>
    <p:sldId id="280" r:id="rId14"/>
    <p:sldId id="292" r:id="rId15"/>
    <p:sldId id="298" r:id="rId16"/>
    <p:sldId id="299" r:id="rId17"/>
    <p:sldId id="302" r:id="rId18"/>
    <p:sldId id="301" r:id="rId19"/>
    <p:sldId id="305" r:id="rId20"/>
    <p:sldId id="306" r:id="rId21"/>
    <p:sldId id="307" r:id="rId22"/>
    <p:sldId id="291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81" r:id="rId31"/>
    <p:sldId id="259" r:id="rId32"/>
    <p:sldId id="260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3E50"/>
    <a:srgbClr val="E95024"/>
    <a:srgbClr val="F29200"/>
    <a:srgbClr val="FDC800"/>
    <a:srgbClr val="98BF0E"/>
    <a:srgbClr val="42A62A"/>
    <a:srgbClr val="F29301"/>
    <a:srgbClr val="2E2723"/>
    <a:srgbClr val="D1D8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A889BA-A033-4043-9032-5D204730E3B7}" v="411" dt="2022-12-16T02:00:48.4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54" y="576"/>
      </p:cViewPr>
      <p:guideLst>
        <p:guide orient="horz" pos="2184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th Petry-Johnson" userId="9311b3db184b81f9" providerId="LiveId" clId="{50A889BA-A033-4043-9032-5D204730E3B7}"/>
    <pc:docChg chg="undo custSel addSld delSld modSld sldOrd">
      <pc:chgData name="Seth Petry-Johnson" userId="9311b3db184b81f9" providerId="LiveId" clId="{50A889BA-A033-4043-9032-5D204730E3B7}" dt="2022-12-16T02:01:29.920" v="5307" actId="13244"/>
      <pc:docMkLst>
        <pc:docMk/>
      </pc:docMkLst>
      <pc:sldChg chg="addSp modSp mod">
        <pc:chgData name="Seth Petry-Johnson" userId="9311b3db184b81f9" providerId="LiveId" clId="{50A889BA-A033-4043-9032-5D204730E3B7}" dt="2022-12-15T01:46:00.373" v="400" actId="13244"/>
        <pc:sldMkLst>
          <pc:docMk/>
          <pc:sldMk cId="3498705542" sldId="280"/>
        </pc:sldMkLst>
        <pc:spChg chg="add mod ord">
          <ac:chgData name="Seth Petry-Johnson" userId="9311b3db184b81f9" providerId="LiveId" clId="{50A889BA-A033-4043-9032-5D204730E3B7}" dt="2022-12-15T01:46:00.373" v="400" actId="13244"/>
          <ac:spMkLst>
            <pc:docMk/>
            <pc:sldMk cId="3498705542" sldId="280"/>
            <ac:spMk id="9" creationId="{BAA38A09-F219-D54A-D3B6-95DC719B3429}"/>
          </ac:spMkLst>
        </pc:spChg>
      </pc:sldChg>
      <pc:sldChg chg="del">
        <pc:chgData name="Seth Petry-Johnson" userId="9311b3db184b81f9" providerId="LiveId" clId="{50A889BA-A033-4043-9032-5D204730E3B7}" dt="2022-12-15T01:28:44.326" v="1" actId="2696"/>
        <pc:sldMkLst>
          <pc:docMk/>
          <pc:sldMk cId="603553128" sldId="282"/>
        </pc:sldMkLst>
      </pc:sldChg>
      <pc:sldChg chg="add">
        <pc:chgData name="Seth Petry-Johnson" userId="9311b3db184b81f9" providerId="LiveId" clId="{50A889BA-A033-4043-9032-5D204730E3B7}" dt="2022-12-15T01:28:33.440" v="0" actId="2890"/>
        <pc:sldMkLst>
          <pc:docMk/>
          <pc:sldMk cId="2215747579" sldId="291"/>
        </pc:sldMkLst>
      </pc:sldChg>
      <pc:sldChg chg="addSp delSp modSp add mod modTransition delAnim modAnim">
        <pc:chgData name="Seth Petry-Johnson" userId="9311b3db184b81f9" providerId="LiveId" clId="{50A889BA-A033-4043-9032-5D204730E3B7}" dt="2022-12-15T20:00:23.708" v="2377"/>
        <pc:sldMkLst>
          <pc:docMk/>
          <pc:sldMk cId="446240562" sldId="292"/>
        </pc:sldMkLst>
        <pc:spChg chg="del">
          <ac:chgData name="Seth Petry-Johnson" userId="9311b3db184b81f9" providerId="LiveId" clId="{50A889BA-A033-4043-9032-5D204730E3B7}" dt="2022-12-15T01:40:02.407" v="256" actId="478"/>
          <ac:spMkLst>
            <pc:docMk/>
            <pc:sldMk cId="446240562" sldId="292"/>
            <ac:spMk id="2" creationId="{027E8A3F-1077-D637-BEBA-823F5C8D287D}"/>
          </ac:spMkLst>
        </pc:spChg>
        <pc:spChg chg="add mod ord">
          <ac:chgData name="Seth Petry-Johnson" userId="9311b3db184b81f9" providerId="LiveId" clId="{50A889BA-A033-4043-9032-5D204730E3B7}" dt="2022-12-15T20:00:01.582" v="2373" actId="13244"/>
          <ac:spMkLst>
            <pc:docMk/>
            <pc:sldMk cId="446240562" sldId="292"/>
            <ac:spMk id="2" creationId="{AA198062-6023-3E04-55A6-D6FD36EC712D}"/>
          </ac:spMkLst>
        </pc:spChg>
        <pc:spChg chg="del">
          <ac:chgData name="Seth Petry-Johnson" userId="9311b3db184b81f9" providerId="LiveId" clId="{50A889BA-A033-4043-9032-5D204730E3B7}" dt="2022-12-15T01:39:59.775" v="255" actId="478"/>
          <ac:spMkLst>
            <pc:docMk/>
            <pc:sldMk cId="446240562" sldId="292"/>
            <ac:spMk id="5" creationId="{5CA17C78-E8B0-05B8-58A4-958A7D73DB1B}"/>
          </ac:spMkLst>
        </pc:spChg>
        <pc:spChg chg="del">
          <ac:chgData name="Seth Petry-Johnson" userId="9311b3db184b81f9" providerId="LiveId" clId="{50A889BA-A033-4043-9032-5D204730E3B7}" dt="2022-12-15T01:40:03.863" v="257" actId="478"/>
          <ac:spMkLst>
            <pc:docMk/>
            <pc:sldMk cId="446240562" sldId="292"/>
            <ac:spMk id="7" creationId="{92E72BFE-14C5-649B-F391-73BA9BBC18F2}"/>
          </ac:spMkLst>
        </pc:spChg>
        <pc:spChg chg="del">
          <ac:chgData name="Seth Petry-Johnson" userId="9311b3db184b81f9" providerId="LiveId" clId="{50A889BA-A033-4043-9032-5D204730E3B7}" dt="2022-12-15T01:40:04.735" v="258" actId="478"/>
          <ac:spMkLst>
            <pc:docMk/>
            <pc:sldMk cId="446240562" sldId="292"/>
            <ac:spMk id="8" creationId="{C6FC20BE-7F32-7380-F245-641B0342FC50}"/>
          </ac:spMkLst>
        </pc:spChg>
        <pc:spChg chg="add del mod">
          <ac:chgData name="Seth Petry-Johnson" userId="9311b3db184b81f9" providerId="LiveId" clId="{50A889BA-A033-4043-9032-5D204730E3B7}" dt="2022-12-15T01:42:24.038" v="312" actId="478"/>
          <ac:spMkLst>
            <pc:docMk/>
            <pc:sldMk cId="446240562" sldId="292"/>
            <ac:spMk id="9" creationId="{F0C93CD8-B2BF-77BD-0E9C-A93164AE1856}"/>
          </ac:spMkLst>
        </pc:spChg>
        <pc:spChg chg="add mod ord">
          <ac:chgData name="Seth Petry-Johnson" userId="9311b3db184b81f9" providerId="LiveId" clId="{50A889BA-A033-4043-9032-5D204730E3B7}" dt="2022-12-15T02:02:59.100" v="975" actId="13244"/>
          <ac:spMkLst>
            <pc:docMk/>
            <pc:sldMk cId="446240562" sldId="292"/>
            <ac:spMk id="12" creationId="{E70FD5C5-0E24-9B3E-D91D-0246E2C93D73}"/>
          </ac:spMkLst>
        </pc:spChg>
        <pc:spChg chg="add del mod ord">
          <ac:chgData name="Seth Petry-Johnson" userId="9311b3db184b81f9" providerId="LiveId" clId="{50A889BA-A033-4043-9032-5D204730E3B7}" dt="2022-12-15T19:58:43.060" v="2369" actId="478"/>
          <ac:spMkLst>
            <pc:docMk/>
            <pc:sldMk cId="446240562" sldId="292"/>
            <ac:spMk id="15" creationId="{693A8828-40D0-051D-3C58-44112369B2AB}"/>
          </ac:spMkLst>
        </pc:spChg>
        <pc:spChg chg="mod">
          <ac:chgData name="Seth Petry-Johnson" userId="9311b3db184b81f9" providerId="LiveId" clId="{50A889BA-A033-4043-9032-5D204730E3B7}" dt="2022-12-15T01:55:30.092" v="881" actId="1035"/>
          <ac:spMkLst>
            <pc:docMk/>
            <pc:sldMk cId="446240562" sldId="292"/>
            <ac:spMk id="17" creationId="{2ADA3B25-6CB7-397C-4739-56F0EB629BF3}"/>
          </ac:spMkLst>
        </pc:spChg>
        <pc:spChg chg="add del mod">
          <ac:chgData name="Seth Petry-Johnson" userId="9311b3db184b81f9" providerId="LiveId" clId="{50A889BA-A033-4043-9032-5D204730E3B7}" dt="2022-12-15T02:26:17.191" v="1390" actId="767"/>
          <ac:spMkLst>
            <pc:docMk/>
            <pc:sldMk cId="446240562" sldId="292"/>
            <ac:spMk id="18" creationId="{7166F1A0-DCEE-4BFB-B249-EB9AE35D5BDD}"/>
          </ac:spMkLst>
        </pc:spChg>
        <pc:spChg chg="add del mod">
          <ac:chgData name="Seth Petry-Johnson" userId="9311b3db184b81f9" providerId="LiveId" clId="{50A889BA-A033-4043-9032-5D204730E3B7}" dt="2022-12-15T02:27:06.692" v="1412" actId="767"/>
          <ac:spMkLst>
            <pc:docMk/>
            <pc:sldMk cId="446240562" sldId="292"/>
            <ac:spMk id="23" creationId="{2487126B-CC0C-8A7E-2893-BE12EF105746}"/>
          </ac:spMkLst>
        </pc:spChg>
        <pc:picChg chg="add del mod">
          <ac:chgData name="Seth Petry-Johnson" userId="9311b3db184b81f9" providerId="LiveId" clId="{50A889BA-A033-4043-9032-5D204730E3B7}" dt="2022-12-15T02:04:08.988" v="983" actId="478"/>
          <ac:picMkLst>
            <pc:docMk/>
            <pc:sldMk cId="446240562" sldId="292"/>
            <ac:picMk id="3" creationId="{38172FAD-0D69-3160-7A68-CEFCFF622474}"/>
          </ac:picMkLst>
        </pc:picChg>
        <pc:picChg chg="add del mod">
          <ac:chgData name="Seth Petry-Johnson" userId="9311b3db184b81f9" providerId="LiveId" clId="{50A889BA-A033-4043-9032-5D204730E3B7}" dt="2022-12-15T02:04:07.920" v="982" actId="478"/>
          <ac:picMkLst>
            <pc:docMk/>
            <pc:sldMk cId="446240562" sldId="292"/>
            <ac:picMk id="4" creationId="{E7A2CD9A-45C3-0135-CE3D-4B28F2C953BF}"/>
          </ac:picMkLst>
        </pc:picChg>
        <pc:picChg chg="mod">
          <ac:chgData name="Seth Petry-Johnson" userId="9311b3db184b81f9" providerId="LiveId" clId="{50A889BA-A033-4043-9032-5D204730E3B7}" dt="2022-12-15T01:40:27.174" v="303" actId="1036"/>
          <ac:picMkLst>
            <pc:docMk/>
            <pc:sldMk cId="446240562" sldId="292"/>
            <ac:picMk id="6" creationId="{BE8CEE9F-AC08-EEA5-3015-B6C25F44ADD7}"/>
          </ac:picMkLst>
        </pc:picChg>
        <pc:picChg chg="add mod ord modVis">
          <ac:chgData name="Seth Petry-Johnson" userId="9311b3db184b81f9" providerId="LiveId" clId="{50A889BA-A033-4043-9032-5D204730E3B7}" dt="2022-12-15T02:07:10.612" v="1080" actId="14429"/>
          <ac:picMkLst>
            <pc:docMk/>
            <pc:sldMk cId="446240562" sldId="292"/>
            <ac:picMk id="11" creationId="{6831C053-B9C7-C999-0EF6-12D43F8DB204}"/>
          </ac:picMkLst>
        </pc:picChg>
        <pc:picChg chg="add del mod">
          <ac:chgData name="Seth Petry-Johnson" userId="9311b3db184b81f9" providerId="LiveId" clId="{50A889BA-A033-4043-9032-5D204730E3B7}" dt="2022-12-15T02:01:11.659" v="972" actId="478"/>
          <ac:picMkLst>
            <pc:docMk/>
            <pc:sldMk cId="446240562" sldId="292"/>
            <ac:picMk id="13" creationId="{BA2B536C-43CC-B20C-B68B-CB0269008BF8}"/>
          </ac:picMkLst>
        </pc:picChg>
        <pc:picChg chg="add mod ord">
          <ac:chgData name="Seth Petry-Johnson" userId="9311b3db184b81f9" providerId="LiveId" clId="{50A889BA-A033-4043-9032-5D204730E3B7}" dt="2022-12-15T02:06:59.565" v="1079" actId="29295"/>
          <ac:picMkLst>
            <pc:docMk/>
            <pc:sldMk cId="446240562" sldId="292"/>
            <ac:picMk id="14" creationId="{82EE0E3B-8AA9-8B53-143D-6ACE9E84267D}"/>
          </ac:picMkLst>
        </pc:picChg>
        <pc:cxnChg chg="add mod ord">
          <ac:chgData name="Seth Petry-Johnson" userId="9311b3db184b81f9" providerId="LiveId" clId="{50A889BA-A033-4043-9032-5D204730E3B7}" dt="2022-12-15T20:00:01.582" v="2373" actId="13244"/>
          <ac:cxnSpMkLst>
            <pc:docMk/>
            <pc:sldMk cId="446240562" sldId="292"/>
            <ac:cxnSpMk id="7" creationId="{97E4BED5-4F5B-CA33-CAAF-4EF1E2391C6C}"/>
          </ac:cxnSpMkLst>
        </pc:cxnChg>
      </pc:sldChg>
      <pc:sldChg chg="modSp add del mod modTransition">
        <pc:chgData name="Seth Petry-Johnson" userId="9311b3db184b81f9" providerId="LiveId" clId="{50A889BA-A033-4043-9032-5D204730E3B7}" dt="2022-12-15T18:20:38.387" v="2121" actId="47"/>
        <pc:sldMkLst>
          <pc:docMk/>
          <pc:sldMk cId="655450772" sldId="293"/>
        </pc:sldMkLst>
        <pc:spChg chg="mod">
          <ac:chgData name="Seth Petry-Johnson" userId="9311b3db184b81f9" providerId="LiveId" clId="{50A889BA-A033-4043-9032-5D204730E3B7}" dt="2022-12-15T01:57:36.045" v="902" actId="962"/>
          <ac:spMkLst>
            <pc:docMk/>
            <pc:sldMk cId="655450772" sldId="293"/>
            <ac:spMk id="12" creationId="{E70FD5C5-0E24-9B3E-D91D-0246E2C93D73}"/>
          </ac:spMkLst>
        </pc:spChg>
        <pc:spChg chg="mod">
          <ac:chgData name="Seth Petry-Johnson" userId="9311b3db184b81f9" providerId="LiveId" clId="{50A889BA-A033-4043-9032-5D204730E3B7}" dt="2022-12-15T01:56:58.076" v="899" actId="1035"/>
          <ac:spMkLst>
            <pc:docMk/>
            <pc:sldMk cId="655450772" sldId="293"/>
            <ac:spMk id="17" creationId="{2ADA3B25-6CB7-397C-4739-56F0EB629BF3}"/>
          </ac:spMkLst>
        </pc:spChg>
        <pc:picChg chg="mod">
          <ac:chgData name="Seth Petry-Johnson" userId="9311b3db184b81f9" providerId="LiveId" clId="{50A889BA-A033-4043-9032-5D204730E3B7}" dt="2022-12-15T01:57:43.020" v="903" actId="962"/>
          <ac:picMkLst>
            <pc:docMk/>
            <pc:sldMk cId="655450772" sldId="293"/>
            <ac:picMk id="11" creationId="{6831C053-B9C7-C999-0EF6-12D43F8DB204}"/>
          </ac:picMkLst>
        </pc:picChg>
      </pc:sldChg>
      <pc:sldChg chg="modSp add del mod">
        <pc:chgData name="Seth Petry-Johnson" userId="9311b3db184b81f9" providerId="LiveId" clId="{50A889BA-A033-4043-9032-5D204730E3B7}" dt="2022-12-15T18:20:39.858" v="2122" actId="47"/>
        <pc:sldMkLst>
          <pc:docMk/>
          <pc:sldMk cId="1065694993" sldId="294"/>
        </pc:sldMkLst>
        <pc:picChg chg="mod">
          <ac:chgData name="Seth Petry-Johnson" userId="9311b3db184b81f9" providerId="LiveId" clId="{50A889BA-A033-4043-9032-5D204730E3B7}" dt="2022-12-15T01:52:52.038" v="634" actId="14826"/>
          <ac:picMkLst>
            <pc:docMk/>
            <pc:sldMk cId="1065694993" sldId="294"/>
            <ac:picMk id="11" creationId="{6831C053-B9C7-C999-0EF6-12D43F8DB204}"/>
          </ac:picMkLst>
        </pc:picChg>
      </pc:sldChg>
      <pc:sldChg chg="modSp add del mod">
        <pc:chgData name="Seth Petry-Johnson" userId="9311b3db184b81f9" providerId="LiveId" clId="{50A889BA-A033-4043-9032-5D204730E3B7}" dt="2022-12-15T18:20:41.690" v="2123" actId="47"/>
        <pc:sldMkLst>
          <pc:docMk/>
          <pc:sldMk cId="2226047576" sldId="295"/>
        </pc:sldMkLst>
        <pc:picChg chg="mod">
          <ac:chgData name="Seth Petry-Johnson" userId="9311b3db184b81f9" providerId="LiveId" clId="{50A889BA-A033-4043-9032-5D204730E3B7}" dt="2022-12-15T01:53:11.259" v="636" actId="14826"/>
          <ac:picMkLst>
            <pc:docMk/>
            <pc:sldMk cId="2226047576" sldId="295"/>
            <ac:picMk id="11" creationId="{6831C053-B9C7-C999-0EF6-12D43F8DB204}"/>
          </ac:picMkLst>
        </pc:picChg>
      </pc:sldChg>
      <pc:sldChg chg="modSp add del mod">
        <pc:chgData name="Seth Petry-Johnson" userId="9311b3db184b81f9" providerId="LiveId" clId="{50A889BA-A033-4043-9032-5D204730E3B7}" dt="2022-12-15T18:20:43.289" v="2124" actId="47"/>
        <pc:sldMkLst>
          <pc:docMk/>
          <pc:sldMk cId="2972884592" sldId="296"/>
        </pc:sldMkLst>
        <pc:picChg chg="mod">
          <ac:chgData name="Seth Petry-Johnson" userId="9311b3db184b81f9" providerId="LiveId" clId="{50A889BA-A033-4043-9032-5D204730E3B7}" dt="2022-12-15T01:53:31.904" v="638" actId="14826"/>
          <ac:picMkLst>
            <pc:docMk/>
            <pc:sldMk cId="2972884592" sldId="296"/>
            <ac:picMk id="11" creationId="{6831C053-B9C7-C999-0EF6-12D43F8DB204}"/>
          </ac:picMkLst>
        </pc:picChg>
      </pc:sldChg>
      <pc:sldChg chg="addSp delSp modSp add del mod">
        <pc:chgData name="Seth Petry-Johnson" userId="9311b3db184b81f9" providerId="LiveId" clId="{50A889BA-A033-4043-9032-5D204730E3B7}" dt="2022-12-15T18:20:48.011" v="2125" actId="47"/>
        <pc:sldMkLst>
          <pc:docMk/>
          <pc:sldMk cId="691731414" sldId="297"/>
        </pc:sldMkLst>
        <pc:spChg chg="del">
          <ac:chgData name="Seth Petry-Johnson" userId="9311b3db184b81f9" providerId="LiveId" clId="{50A889BA-A033-4043-9032-5D204730E3B7}" dt="2022-12-15T01:54:08.149" v="640" actId="478"/>
          <ac:spMkLst>
            <pc:docMk/>
            <pc:sldMk cId="691731414" sldId="297"/>
            <ac:spMk id="12" creationId="{E70FD5C5-0E24-9B3E-D91D-0246E2C93D73}"/>
          </ac:spMkLst>
        </pc:spChg>
        <pc:spChg chg="mod">
          <ac:chgData name="Seth Petry-Johnson" userId="9311b3db184b81f9" providerId="LiveId" clId="{50A889BA-A033-4043-9032-5D204730E3B7}" dt="2022-12-15T01:55:20.037" v="867" actId="1036"/>
          <ac:spMkLst>
            <pc:docMk/>
            <pc:sldMk cId="691731414" sldId="297"/>
            <ac:spMk id="17" creationId="{2ADA3B25-6CB7-397C-4739-56F0EB629BF3}"/>
          </ac:spMkLst>
        </pc:spChg>
        <pc:picChg chg="add mod">
          <ac:chgData name="Seth Petry-Johnson" userId="9311b3db184b81f9" providerId="LiveId" clId="{50A889BA-A033-4043-9032-5D204730E3B7}" dt="2022-12-15T01:54:19.987" v="753" actId="1038"/>
          <ac:picMkLst>
            <pc:docMk/>
            <pc:sldMk cId="691731414" sldId="297"/>
            <ac:picMk id="2" creationId="{CC8A414F-F197-BBFC-C46B-317345AF1225}"/>
          </ac:picMkLst>
        </pc:picChg>
        <pc:picChg chg="add mod">
          <ac:chgData name="Seth Petry-Johnson" userId="9311b3db184b81f9" providerId="LiveId" clId="{50A889BA-A033-4043-9032-5D204730E3B7}" dt="2022-12-15T01:54:28.131" v="796" actId="1037"/>
          <ac:picMkLst>
            <pc:docMk/>
            <pc:sldMk cId="691731414" sldId="297"/>
            <ac:picMk id="5" creationId="{52587604-31CE-FA0F-DBAD-31C23703E44E}"/>
          </ac:picMkLst>
        </pc:picChg>
        <pc:picChg chg="add mod">
          <ac:chgData name="Seth Petry-Johnson" userId="9311b3db184b81f9" providerId="LiveId" clId="{50A889BA-A033-4043-9032-5D204730E3B7}" dt="2022-12-15T01:54:37.406" v="816" actId="1037"/>
          <ac:picMkLst>
            <pc:docMk/>
            <pc:sldMk cId="691731414" sldId="297"/>
            <ac:picMk id="7" creationId="{5BC732AE-2112-27DE-4B14-D83C3FB397CF}"/>
          </ac:picMkLst>
        </pc:picChg>
        <pc:picChg chg="add mod">
          <ac:chgData name="Seth Petry-Johnson" userId="9311b3db184b81f9" providerId="LiveId" clId="{50A889BA-A033-4043-9032-5D204730E3B7}" dt="2022-12-15T01:54:49.045" v="856" actId="1038"/>
          <ac:picMkLst>
            <pc:docMk/>
            <pc:sldMk cId="691731414" sldId="297"/>
            <ac:picMk id="8" creationId="{44822623-CB11-29FA-D22B-FBED7CFF50D6}"/>
          </ac:picMkLst>
        </pc:picChg>
        <pc:picChg chg="mod">
          <ac:chgData name="Seth Petry-Johnson" userId="9311b3db184b81f9" providerId="LiveId" clId="{50A889BA-A033-4043-9032-5D204730E3B7}" dt="2022-12-15T01:54:13.104" v="703" actId="1038"/>
          <ac:picMkLst>
            <pc:docMk/>
            <pc:sldMk cId="691731414" sldId="297"/>
            <ac:picMk id="11" creationId="{6831C053-B9C7-C999-0EF6-12D43F8DB204}"/>
          </ac:picMkLst>
        </pc:picChg>
      </pc:sldChg>
      <pc:sldChg chg="add del">
        <pc:chgData name="Seth Petry-Johnson" userId="9311b3db184b81f9" providerId="LiveId" clId="{50A889BA-A033-4043-9032-5D204730E3B7}" dt="2022-12-15T01:59:52.124" v="905" actId="47"/>
        <pc:sldMkLst>
          <pc:docMk/>
          <pc:sldMk cId="1959394407" sldId="298"/>
        </pc:sldMkLst>
      </pc:sldChg>
      <pc:sldChg chg="addSp delSp modSp add mod modTransition modAnim">
        <pc:chgData name="Seth Petry-Johnson" userId="9311b3db184b81f9" providerId="LiveId" clId="{50A889BA-A033-4043-9032-5D204730E3B7}" dt="2022-12-15T20:12:45.092" v="3044"/>
        <pc:sldMkLst>
          <pc:docMk/>
          <pc:sldMk cId="2594549048" sldId="298"/>
        </pc:sldMkLst>
        <pc:spChg chg="add mod ord">
          <ac:chgData name="Seth Petry-Johnson" userId="9311b3db184b81f9" providerId="LiveId" clId="{50A889BA-A033-4043-9032-5D204730E3B7}" dt="2022-12-15T02:21:29.982" v="1371"/>
          <ac:spMkLst>
            <pc:docMk/>
            <pc:sldMk cId="2594549048" sldId="298"/>
            <ac:spMk id="2" creationId="{A32764A5-7D0F-452D-D7C7-E3ADE0EA5484}"/>
          </ac:spMkLst>
        </pc:spChg>
        <pc:spChg chg="add mod ord">
          <ac:chgData name="Seth Petry-Johnson" userId="9311b3db184b81f9" providerId="LiveId" clId="{50A889BA-A033-4043-9032-5D204730E3B7}" dt="2022-12-15T20:02:02.399" v="2545" actId="20577"/>
          <ac:spMkLst>
            <pc:docMk/>
            <pc:sldMk cId="2594549048" sldId="298"/>
            <ac:spMk id="3" creationId="{C34A726D-CF16-53EE-5A2B-CCADC0E3FF98}"/>
          </ac:spMkLst>
        </pc:spChg>
        <pc:spChg chg="add del mod ord">
          <ac:chgData name="Seth Petry-Johnson" userId="9311b3db184b81f9" providerId="LiveId" clId="{50A889BA-A033-4043-9032-5D204730E3B7}" dt="2022-12-15T20:01:55.422" v="2542" actId="478"/>
          <ac:spMkLst>
            <pc:docMk/>
            <pc:sldMk cId="2594549048" sldId="298"/>
            <ac:spMk id="7" creationId="{24A26FB3-473D-C51E-E835-96E5D0D9E4A0}"/>
          </ac:spMkLst>
        </pc:spChg>
        <pc:picChg chg="del">
          <ac:chgData name="Seth Petry-Johnson" userId="9311b3db184b81f9" providerId="LiveId" clId="{50A889BA-A033-4043-9032-5D204730E3B7}" dt="2022-12-15T02:04:18.675" v="984" actId="478"/>
          <ac:picMkLst>
            <pc:docMk/>
            <pc:sldMk cId="2594549048" sldId="298"/>
            <ac:picMk id="3" creationId="{38172FAD-0D69-3160-7A68-CEFCFF622474}"/>
          </ac:picMkLst>
        </pc:picChg>
        <pc:picChg chg="del">
          <ac:chgData name="Seth Petry-Johnson" userId="9311b3db184b81f9" providerId="LiveId" clId="{50A889BA-A033-4043-9032-5D204730E3B7}" dt="2022-12-15T02:04:19.435" v="985" actId="478"/>
          <ac:picMkLst>
            <pc:docMk/>
            <pc:sldMk cId="2594549048" sldId="298"/>
            <ac:picMk id="4" creationId="{E7A2CD9A-45C3-0135-CE3D-4B28F2C953BF}"/>
          </ac:picMkLst>
        </pc:picChg>
        <pc:picChg chg="add mod ord">
          <ac:chgData name="Seth Petry-Johnson" userId="9311b3db184b81f9" providerId="LiveId" clId="{50A889BA-A033-4043-9032-5D204730E3B7}" dt="2022-12-15T02:10:31.457" v="1177" actId="13244"/>
          <ac:picMkLst>
            <pc:docMk/>
            <pc:sldMk cId="2594549048" sldId="298"/>
            <ac:picMk id="5" creationId="{46F221B7-42D7-A7EA-59D6-8DF696348103}"/>
          </ac:picMkLst>
        </pc:picChg>
        <pc:picChg chg="mod ord">
          <ac:chgData name="Seth Petry-Johnson" userId="9311b3db184b81f9" providerId="LiveId" clId="{50A889BA-A033-4043-9032-5D204730E3B7}" dt="2022-12-15T02:04:35.813" v="1023" actId="1037"/>
          <ac:picMkLst>
            <pc:docMk/>
            <pc:sldMk cId="2594549048" sldId="298"/>
            <ac:picMk id="13" creationId="{BA2B536C-43CC-B20C-B68B-CB0269008BF8}"/>
          </ac:picMkLst>
        </pc:picChg>
        <pc:cxnChg chg="add mod ord">
          <ac:chgData name="Seth Petry-Johnson" userId="9311b3db184b81f9" providerId="LiveId" clId="{50A889BA-A033-4043-9032-5D204730E3B7}" dt="2022-12-15T20:01:59.353" v="2543" actId="13244"/>
          <ac:cxnSpMkLst>
            <pc:docMk/>
            <pc:sldMk cId="2594549048" sldId="298"/>
            <ac:cxnSpMk id="4" creationId="{0BB6FCD2-F8BB-E6FE-235F-EE3D794AD88F}"/>
          </ac:cxnSpMkLst>
        </pc:cxnChg>
      </pc:sldChg>
      <pc:sldChg chg="addSp delSp modSp add mod modTransition modAnim">
        <pc:chgData name="Seth Petry-Johnson" userId="9311b3db184b81f9" providerId="LiveId" clId="{50A889BA-A033-4043-9032-5D204730E3B7}" dt="2022-12-15T20:12:42.979" v="3043"/>
        <pc:sldMkLst>
          <pc:docMk/>
          <pc:sldMk cId="2533017543" sldId="299"/>
        </pc:sldMkLst>
        <pc:spChg chg="mod">
          <ac:chgData name="Seth Petry-Johnson" userId="9311b3db184b81f9" providerId="LiveId" clId="{50A889BA-A033-4043-9032-5D204730E3B7}" dt="2022-12-15T02:21:32.363" v="1372"/>
          <ac:spMkLst>
            <pc:docMk/>
            <pc:sldMk cId="2533017543" sldId="299"/>
            <ac:spMk id="2" creationId="{A32764A5-7D0F-452D-D7C7-E3ADE0EA5484}"/>
          </ac:spMkLst>
        </pc:spChg>
        <pc:spChg chg="add mod ord">
          <ac:chgData name="Seth Petry-Johnson" userId="9311b3db184b81f9" providerId="LiveId" clId="{50A889BA-A033-4043-9032-5D204730E3B7}" dt="2022-12-15T02:11:53.165" v="1203" actId="13244"/>
          <ac:spMkLst>
            <pc:docMk/>
            <pc:sldMk cId="2533017543" sldId="299"/>
            <ac:spMk id="4" creationId="{36BA2ADE-1054-D82C-3547-60CD95FD01D1}"/>
          </ac:spMkLst>
        </pc:spChg>
        <pc:spChg chg="add del mod ord">
          <ac:chgData name="Seth Petry-Johnson" userId="9311b3db184b81f9" providerId="LiveId" clId="{50A889BA-A033-4043-9032-5D204730E3B7}" dt="2022-12-15T20:02:51.878" v="2651" actId="478"/>
          <ac:spMkLst>
            <pc:docMk/>
            <pc:sldMk cId="2533017543" sldId="299"/>
            <ac:spMk id="7" creationId="{8895D994-2E23-2A8E-235A-E48BB034F886}"/>
          </ac:spMkLst>
        </pc:spChg>
        <pc:spChg chg="add mod ord">
          <ac:chgData name="Seth Petry-Johnson" userId="9311b3db184b81f9" providerId="LiveId" clId="{50A889BA-A033-4043-9032-5D204730E3B7}" dt="2022-12-15T20:05:32.723" v="2783" actId="207"/>
          <ac:spMkLst>
            <pc:docMk/>
            <pc:sldMk cId="2533017543" sldId="299"/>
            <ac:spMk id="8" creationId="{EC9696D4-0040-D07D-19FD-718F606B3CCD}"/>
          </ac:spMkLst>
        </pc:spChg>
        <pc:picChg chg="add mod ord">
          <ac:chgData name="Seth Petry-Johnson" userId="9311b3db184b81f9" providerId="LiveId" clId="{50A889BA-A033-4043-9032-5D204730E3B7}" dt="2022-12-15T02:09:29.556" v="1136" actId="13244"/>
          <ac:picMkLst>
            <pc:docMk/>
            <pc:sldMk cId="2533017543" sldId="299"/>
            <ac:picMk id="3" creationId="{5C73B189-B83A-D717-4FC7-0C1704C28996}"/>
          </ac:picMkLst>
        </pc:picChg>
        <pc:picChg chg="add mod ord">
          <ac:chgData name="Seth Petry-Johnson" userId="9311b3db184b81f9" providerId="LiveId" clId="{50A889BA-A033-4043-9032-5D204730E3B7}" dt="2022-12-15T02:15:14.849" v="1275" actId="13244"/>
          <ac:picMkLst>
            <pc:docMk/>
            <pc:sldMk cId="2533017543" sldId="299"/>
            <ac:picMk id="5" creationId="{FC08F60D-77BE-3E6B-FA24-B0D7A5CE2D20}"/>
          </ac:picMkLst>
        </pc:picChg>
        <pc:cxnChg chg="add mod ord">
          <ac:chgData name="Seth Petry-Johnson" userId="9311b3db184b81f9" providerId="LiveId" clId="{50A889BA-A033-4043-9032-5D204730E3B7}" dt="2022-12-15T20:03:04.955" v="2653" actId="208"/>
          <ac:cxnSpMkLst>
            <pc:docMk/>
            <pc:sldMk cId="2533017543" sldId="299"/>
            <ac:cxnSpMk id="9" creationId="{7E08E1A1-FB84-1016-8D20-CACB4F6CA098}"/>
          </ac:cxnSpMkLst>
        </pc:cxnChg>
      </pc:sldChg>
      <pc:sldChg chg="addSp modSp add del mod modTransition modAnim modShow">
        <pc:chgData name="Seth Petry-Johnson" userId="9311b3db184b81f9" providerId="LiveId" clId="{50A889BA-A033-4043-9032-5D204730E3B7}" dt="2022-12-16T01:50:21.718" v="4472" actId="47"/>
        <pc:sldMkLst>
          <pc:docMk/>
          <pc:sldMk cId="1660235304" sldId="300"/>
        </pc:sldMkLst>
        <pc:spChg chg="mod">
          <ac:chgData name="Seth Petry-Johnson" userId="9311b3db184b81f9" providerId="LiveId" clId="{50A889BA-A033-4043-9032-5D204730E3B7}" dt="2022-12-15T02:21:34.959" v="1373"/>
          <ac:spMkLst>
            <pc:docMk/>
            <pc:sldMk cId="1660235304" sldId="300"/>
            <ac:spMk id="2" creationId="{A32764A5-7D0F-452D-D7C7-E3ADE0EA5484}"/>
          </ac:spMkLst>
        </pc:spChg>
        <pc:spChg chg="add mod ord">
          <ac:chgData name="Seth Petry-Johnson" userId="9311b3db184b81f9" providerId="LiveId" clId="{50A889BA-A033-4043-9032-5D204730E3B7}" dt="2022-12-15T02:14:33.614" v="1223" actId="13244"/>
          <ac:spMkLst>
            <pc:docMk/>
            <pc:sldMk cId="1660235304" sldId="300"/>
            <ac:spMk id="7" creationId="{1C331B08-BB94-1018-5570-55A900E4980C}"/>
          </ac:spMkLst>
        </pc:spChg>
        <pc:spChg chg="add mod ord">
          <ac:chgData name="Seth Petry-Johnson" userId="9311b3db184b81f9" providerId="LiveId" clId="{50A889BA-A033-4043-9032-5D204730E3B7}" dt="2022-12-15T18:22:47.959" v="2223" actId="14100"/>
          <ac:spMkLst>
            <pc:docMk/>
            <pc:sldMk cId="1660235304" sldId="300"/>
            <ac:spMk id="9" creationId="{DF199C8A-3A73-6B8A-EEC9-BB176AE51C7F}"/>
          </ac:spMkLst>
        </pc:spChg>
        <pc:picChg chg="add mod ord">
          <ac:chgData name="Seth Petry-Johnson" userId="9311b3db184b81f9" providerId="LiveId" clId="{50A889BA-A033-4043-9032-5D204730E3B7}" dt="2022-12-15T02:13:48.628" v="1212" actId="13244"/>
          <ac:picMkLst>
            <pc:docMk/>
            <pc:sldMk cId="1660235304" sldId="300"/>
            <ac:picMk id="5" creationId="{A0E3589E-40CF-883B-D8F8-F84482DF1E25}"/>
          </ac:picMkLst>
        </pc:picChg>
        <pc:picChg chg="add mod ord">
          <ac:chgData name="Seth Petry-Johnson" userId="9311b3db184b81f9" providerId="LiveId" clId="{50A889BA-A033-4043-9032-5D204730E3B7}" dt="2022-12-15T02:20:27.952" v="1357" actId="13244"/>
          <ac:picMkLst>
            <pc:docMk/>
            <pc:sldMk cId="1660235304" sldId="300"/>
            <ac:picMk id="8" creationId="{C1316693-0A8B-5510-E984-C8F848615DCC}"/>
          </ac:picMkLst>
        </pc:picChg>
      </pc:sldChg>
      <pc:sldChg chg="addSp delSp modSp add mod modTransition modAnim">
        <pc:chgData name="Seth Petry-Johnson" userId="9311b3db184b81f9" providerId="LiveId" clId="{50A889BA-A033-4043-9032-5D204730E3B7}" dt="2022-12-16T01:49:03.204" v="4433" actId="1038"/>
        <pc:sldMkLst>
          <pc:docMk/>
          <pc:sldMk cId="1105263503" sldId="301"/>
        </pc:sldMkLst>
        <pc:spChg chg="mod">
          <ac:chgData name="Seth Petry-Johnson" userId="9311b3db184b81f9" providerId="LiveId" clId="{50A889BA-A033-4043-9032-5D204730E3B7}" dt="2022-12-15T02:21:23.269" v="1370" actId="20577"/>
          <ac:spMkLst>
            <pc:docMk/>
            <pc:sldMk cId="1105263503" sldId="301"/>
            <ac:spMk id="2" creationId="{A32764A5-7D0F-452D-D7C7-E3ADE0EA5484}"/>
          </ac:spMkLst>
        </pc:spChg>
        <pc:spChg chg="add del mod">
          <ac:chgData name="Seth Petry-Johnson" userId="9311b3db184b81f9" providerId="LiveId" clId="{50A889BA-A033-4043-9032-5D204730E3B7}" dt="2022-12-15T02:18:55.360" v="1284"/>
          <ac:spMkLst>
            <pc:docMk/>
            <pc:sldMk cId="1105263503" sldId="301"/>
            <ac:spMk id="9" creationId="{9CFFF315-5BBD-DACC-6D96-3C45117AB218}"/>
          </ac:spMkLst>
        </pc:spChg>
        <pc:spChg chg="add mod ord">
          <ac:chgData name="Seth Petry-Johnson" userId="9311b3db184b81f9" providerId="LiveId" clId="{50A889BA-A033-4043-9032-5D204730E3B7}" dt="2022-12-15T02:19:13.736" v="1304" actId="13244"/>
          <ac:spMkLst>
            <pc:docMk/>
            <pc:sldMk cId="1105263503" sldId="301"/>
            <ac:spMk id="10" creationId="{BF055BD3-AC14-E634-74FE-68FF96305979}"/>
          </ac:spMkLst>
        </pc:spChg>
        <pc:spChg chg="add del mod ord">
          <ac:chgData name="Seth Petry-Johnson" userId="9311b3db184b81f9" providerId="LiveId" clId="{50A889BA-A033-4043-9032-5D204730E3B7}" dt="2022-12-15T20:08:55.021" v="2902" actId="478"/>
          <ac:spMkLst>
            <pc:docMk/>
            <pc:sldMk cId="1105263503" sldId="301"/>
            <ac:spMk id="14" creationId="{2DF540F1-DF81-0A20-7AF4-A3FB17329767}"/>
          </ac:spMkLst>
        </pc:spChg>
        <pc:spChg chg="add mod">
          <ac:chgData name="Seth Petry-Johnson" userId="9311b3db184b81f9" providerId="LiveId" clId="{50A889BA-A033-4043-9032-5D204730E3B7}" dt="2022-12-15T20:10:16.501" v="2999" actId="14100"/>
          <ac:spMkLst>
            <pc:docMk/>
            <pc:sldMk cId="1105263503" sldId="301"/>
            <ac:spMk id="15" creationId="{9A9B1F59-E4AB-34A8-B613-5BAEC5D49475}"/>
          </ac:spMkLst>
        </pc:spChg>
        <pc:spChg chg="add del mod ord">
          <ac:chgData name="Seth Petry-Johnson" userId="9311b3db184b81f9" providerId="LiveId" clId="{50A889BA-A033-4043-9032-5D204730E3B7}" dt="2022-12-16T01:45:47.470" v="4336" actId="21"/>
          <ac:spMkLst>
            <pc:docMk/>
            <pc:sldMk cId="1105263503" sldId="301"/>
            <ac:spMk id="23" creationId="{6BAABBA3-DED4-B974-D08A-FE529C1FBEF4}"/>
          </ac:spMkLst>
        </pc:spChg>
        <pc:spChg chg="add del mod">
          <ac:chgData name="Seth Petry-Johnson" userId="9311b3db184b81f9" providerId="LiveId" clId="{50A889BA-A033-4043-9032-5D204730E3B7}" dt="2022-12-16T01:45:47.470" v="4336" actId="21"/>
          <ac:spMkLst>
            <pc:docMk/>
            <pc:sldMk cId="1105263503" sldId="301"/>
            <ac:spMk id="24" creationId="{CB27AECD-7634-B1FD-4D69-477914A60F29}"/>
          </ac:spMkLst>
        </pc:spChg>
        <pc:spChg chg="add mod ord">
          <ac:chgData name="Seth Petry-Johnson" userId="9311b3db184b81f9" providerId="LiveId" clId="{50A889BA-A033-4043-9032-5D204730E3B7}" dt="2022-12-16T01:47:11.811" v="4340" actId="13244"/>
          <ac:spMkLst>
            <pc:docMk/>
            <pc:sldMk cId="1105263503" sldId="301"/>
            <ac:spMk id="25" creationId="{36A70B88-F486-989F-865A-9AA15FCAB311}"/>
          </ac:spMkLst>
        </pc:spChg>
        <pc:picChg chg="add mod ord">
          <ac:chgData name="Seth Petry-Johnson" userId="9311b3db184b81f9" providerId="LiveId" clId="{50A889BA-A033-4043-9032-5D204730E3B7}" dt="2022-12-15T02:16:45.260" v="1282" actId="13244"/>
          <ac:picMkLst>
            <pc:docMk/>
            <pc:sldMk cId="1105263503" sldId="301"/>
            <ac:picMk id="8" creationId="{8CAC90EE-DBA8-327B-64A9-7E6A2914D6A6}"/>
          </ac:picMkLst>
        </pc:picChg>
        <pc:picChg chg="add mod ord">
          <ac:chgData name="Seth Petry-Johnson" userId="9311b3db184b81f9" providerId="LiveId" clId="{50A889BA-A033-4043-9032-5D204730E3B7}" dt="2022-12-16T01:49:03.204" v="4433" actId="1038"/>
          <ac:picMkLst>
            <pc:docMk/>
            <pc:sldMk cId="1105263503" sldId="301"/>
            <ac:picMk id="26" creationId="{F9C7263F-5F48-6C02-F5B7-5C637FAAF2AD}"/>
          </ac:picMkLst>
        </pc:picChg>
        <pc:cxnChg chg="add mod ord">
          <ac:chgData name="Seth Petry-Johnson" userId="9311b3db184b81f9" providerId="LiveId" clId="{50A889BA-A033-4043-9032-5D204730E3B7}" dt="2022-12-15T20:11:54.819" v="3040" actId="13244"/>
          <ac:cxnSpMkLst>
            <pc:docMk/>
            <pc:sldMk cId="1105263503" sldId="301"/>
            <ac:cxnSpMk id="9" creationId="{76069EBC-0406-9389-ADA1-2BD85EA736AC}"/>
          </ac:cxnSpMkLst>
        </pc:cxnChg>
      </pc:sldChg>
      <pc:sldChg chg="addSp delSp modSp add mod ord modAnim">
        <pc:chgData name="Seth Petry-Johnson" userId="9311b3db184b81f9" providerId="LiveId" clId="{50A889BA-A033-4043-9032-5D204730E3B7}" dt="2022-12-15T20:12:38.035" v="3042"/>
        <pc:sldMkLst>
          <pc:docMk/>
          <pc:sldMk cId="626113547" sldId="302"/>
        </pc:sldMkLst>
        <pc:spChg chg="del mod">
          <ac:chgData name="Seth Petry-Johnson" userId="9311b3db184b81f9" providerId="LiveId" clId="{50A889BA-A033-4043-9032-5D204730E3B7}" dt="2022-12-15T20:03:52.373" v="2741" actId="478"/>
          <ac:spMkLst>
            <pc:docMk/>
            <pc:sldMk cId="626113547" sldId="302"/>
            <ac:spMk id="9" creationId="{DF199C8A-3A73-6B8A-EEC9-BB176AE51C7F}"/>
          </ac:spMkLst>
        </pc:spChg>
        <pc:spChg chg="add mod ord">
          <ac:chgData name="Seth Petry-Johnson" userId="9311b3db184b81f9" providerId="LiveId" clId="{50A889BA-A033-4043-9032-5D204730E3B7}" dt="2022-12-15T20:11:33.133" v="3038" actId="1038"/>
          <ac:spMkLst>
            <pc:docMk/>
            <pc:sldMk cId="626113547" sldId="302"/>
            <ac:spMk id="10" creationId="{E0AFC578-1CCB-9378-8290-D613A8FE4E4C}"/>
          </ac:spMkLst>
        </pc:spChg>
        <pc:cxnChg chg="add mod ord">
          <ac:chgData name="Seth Petry-Johnson" userId="9311b3db184b81f9" providerId="LiveId" clId="{50A889BA-A033-4043-9032-5D204730E3B7}" dt="2022-12-15T20:11:36.925" v="3039" actId="14100"/>
          <ac:cxnSpMkLst>
            <pc:docMk/>
            <pc:sldMk cId="626113547" sldId="302"/>
            <ac:cxnSpMk id="14" creationId="{B3532E61-2202-F98D-90F4-42D6459EA928}"/>
          </ac:cxnSpMkLst>
        </pc:cxnChg>
      </pc:sldChg>
      <pc:sldChg chg="addSp delSp modSp add del mod">
        <pc:chgData name="Seth Petry-Johnson" userId="9311b3db184b81f9" providerId="LiveId" clId="{50A889BA-A033-4043-9032-5D204730E3B7}" dt="2022-12-16T01:51:47.428" v="4473" actId="47"/>
        <pc:sldMkLst>
          <pc:docMk/>
          <pc:sldMk cId="1247275722" sldId="303"/>
        </pc:sldMkLst>
        <pc:spChg chg="del">
          <ac:chgData name="Seth Petry-Johnson" userId="9311b3db184b81f9" providerId="LiveId" clId="{50A889BA-A033-4043-9032-5D204730E3B7}" dt="2022-12-15T20:14:06.740" v="3050" actId="478"/>
          <ac:spMkLst>
            <pc:docMk/>
            <pc:sldMk cId="1247275722" sldId="303"/>
            <ac:spMk id="4" creationId="{36BA2ADE-1054-D82C-3547-60CD95FD01D1}"/>
          </ac:spMkLst>
        </pc:spChg>
        <pc:spChg chg="del">
          <ac:chgData name="Seth Petry-Johnson" userId="9311b3db184b81f9" providerId="LiveId" clId="{50A889BA-A033-4043-9032-5D204730E3B7}" dt="2022-12-15T20:14:05.260" v="3049" actId="478"/>
          <ac:spMkLst>
            <pc:docMk/>
            <pc:sldMk cId="1247275722" sldId="303"/>
            <ac:spMk id="7" creationId="{1C331B08-BB94-1018-5570-55A900E4980C}"/>
          </ac:spMkLst>
        </pc:spChg>
        <pc:spChg chg="del">
          <ac:chgData name="Seth Petry-Johnson" userId="9311b3db184b81f9" providerId="LiveId" clId="{50A889BA-A033-4043-9032-5D204730E3B7}" dt="2022-12-15T20:14:03.714" v="3048" actId="478"/>
          <ac:spMkLst>
            <pc:docMk/>
            <pc:sldMk cId="1247275722" sldId="303"/>
            <ac:spMk id="10" creationId="{BF055BD3-AC14-E634-74FE-68FF96305979}"/>
          </ac:spMkLst>
        </pc:spChg>
        <pc:spChg chg="add mod">
          <ac:chgData name="Seth Petry-Johnson" userId="9311b3db184b81f9" providerId="LiveId" clId="{50A889BA-A033-4043-9032-5D204730E3B7}" dt="2022-12-16T01:27:18.357" v="3533" actId="20577"/>
          <ac:spMkLst>
            <pc:docMk/>
            <pc:sldMk cId="1247275722" sldId="303"/>
            <ac:spMk id="14" creationId="{5169CDFC-D90F-BD8C-A1A3-0BED2B4300FF}"/>
          </ac:spMkLst>
        </pc:spChg>
        <pc:spChg chg="del">
          <ac:chgData name="Seth Petry-Johnson" userId="9311b3db184b81f9" providerId="LiveId" clId="{50A889BA-A033-4043-9032-5D204730E3B7}" dt="2022-12-15T20:14:02.427" v="3047" actId="478"/>
          <ac:spMkLst>
            <pc:docMk/>
            <pc:sldMk cId="1247275722" sldId="303"/>
            <ac:spMk id="15" creationId="{9A9B1F59-E4AB-34A8-B613-5BAEC5D49475}"/>
          </ac:spMkLst>
        </pc:spChg>
        <pc:picChg chg="mod">
          <ac:chgData name="Seth Petry-Johnson" userId="9311b3db184b81f9" providerId="LiveId" clId="{50A889BA-A033-4043-9032-5D204730E3B7}" dt="2022-12-15T20:14:21.883" v="3098" actId="1037"/>
          <ac:picMkLst>
            <pc:docMk/>
            <pc:sldMk cId="1247275722" sldId="303"/>
            <ac:picMk id="3" creationId="{5C73B189-B83A-D717-4FC7-0C1704C28996}"/>
          </ac:picMkLst>
        </pc:picChg>
        <pc:picChg chg="mod">
          <ac:chgData name="Seth Petry-Johnson" userId="9311b3db184b81f9" providerId="LiveId" clId="{50A889BA-A033-4043-9032-5D204730E3B7}" dt="2022-12-15T20:14:28.989" v="3156" actId="1037"/>
          <ac:picMkLst>
            <pc:docMk/>
            <pc:sldMk cId="1247275722" sldId="303"/>
            <ac:picMk id="5" creationId="{A0E3589E-40CF-883B-D8F8-F84482DF1E25}"/>
          </ac:picMkLst>
        </pc:picChg>
        <pc:picChg chg="mod">
          <ac:chgData name="Seth Petry-Johnson" userId="9311b3db184b81f9" providerId="LiveId" clId="{50A889BA-A033-4043-9032-5D204730E3B7}" dt="2022-12-15T20:14:36.676" v="3230" actId="1037"/>
          <ac:picMkLst>
            <pc:docMk/>
            <pc:sldMk cId="1247275722" sldId="303"/>
            <ac:picMk id="8" creationId="{8CAC90EE-DBA8-327B-64A9-7E6A2914D6A6}"/>
          </ac:picMkLst>
        </pc:picChg>
        <pc:cxnChg chg="del">
          <ac:chgData name="Seth Petry-Johnson" userId="9311b3db184b81f9" providerId="LiveId" clId="{50A889BA-A033-4043-9032-5D204730E3B7}" dt="2022-12-15T20:14:01.154" v="3046" actId="478"/>
          <ac:cxnSpMkLst>
            <pc:docMk/>
            <pc:sldMk cId="1247275722" sldId="303"/>
            <ac:cxnSpMk id="9" creationId="{76069EBC-0406-9389-ADA1-2BD85EA736AC}"/>
          </ac:cxnSpMkLst>
        </pc:cxnChg>
      </pc:sldChg>
      <pc:sldChg chg="addSp delSp modSp add del mod setBg delAnim modAnim">
        <pc:chgData name="Seth Petry-Johnson" userId="9311b3db184b81f9" providerId="LiveId" clId="{50A889BA-A033-4043-9032-5D204730E3B7}" dt="2022-12-16T01:50:16.397" v="4470" actId="47"/>
        <pc:sldMkLst>
          <pc:docMk/>
          <pc:sldMk cId="1164814009" sldId="304"/>
        </pc:sldMkLst>
        <pc:spChg chg="del mod">
          <ac:chgData name="Seth Petry-Johnson" userId="9311b3db184b81f9" providerId="LiveId" clId="{50A889BA-A033-4043-9032-5D204730E3B7}" dt="2022-12-16T01:31:09.142" v="3887" actId="478"/>
          <ac:spMkLst>
            <pc:docMk/>
            <pc:sldMk cId="1164814009" sldId="304"/>
            <ac:spMk id="2" creationId="{A32764A5-7D0F-452D-D7C7-E3ADE0EA5484}"/>
          </ac:spMkLst>
        </pc:spChg>
        <pc:spChg chg="mod">
          <ac:chgData name="Seth Petry-Johnson" userId="9311b3db184b81f9" providerId="LiveId" clId="{50A889BA-A033-4043-9032-5D204730E3B7}" dt="2022-12-16T01:31:49.891" v="3977" actId="1076"/>
          <ac:spMkLst>
            <pc:docMk/>
            <pc:sldMk cId="1164814009" sldId="304"/>
            <ac:spMk id="4" creationId="{36BA2ADE-1054-D82C-3547-60CD95FD01D1}"/>
          </ac:spMkLst>
        </pc:spChg>
        <pc:spChg chg="del mod">
          <ac:chgData name="Seth Petry-Johnson" userId="9311b3db184b81f9" providerId="LiveId" clId="{50A889BA-A033-4043-9032-5D204730E3B7}" dt="2022-12-16T01:31:15.884" v="3888" actId="478"/>
          <ac:spMkLst>
            <pc:docMk/>
            <pc:sldMk cId="1164814009" sldId="304"/>
            <ac:spMk id="7" creationId="{1C331B08-BB94-1018-5570-55A900E4980C}"/>
          </ac:spMkLst>
        </pc:spChg>
        <pc:spChg chg="mod">
          <ac:chgData name="Seth Petry-Johnson" userId="9311b3db184b81f9" providerId="LiveId" clId="{50A889BA-A033-4043-9032-5D204730E3B7}" dt="2022-12-16T01:31:23.473" v="3951" actId="1037"/>
          <ac:spMkLst>
            <pc:docMk/>
            <pc:sldMk cId="1164814009" sldId="304"/>
            <ac:spMk id="10" creationId="{BF055BD3-AC14-E634-74FE-68FF96305979}"/>
          </ac:spMkLst>
        </pc:spChg>
        <pc:spChg chg="mod">
          <ac:chgData name="Seth Petry-Johnson" userId="9311b3db184b81f9" providerId="LiveId" clId="{50A889BA-A033-4043-9032-5D204730E3B7}" dt="2022-12-16T01:31:35.341" v="3969" actId="1038"/>
          <ac:spMkLst>
            <pc:docMk/>
            <pc:sldMk cId="1164814009" sldId="304"/>
            <ac:spMk id="12" creationId="{E70FD5C5-0E24-9B3E-D91D-0246E2C93D73}"/>
          </ac:spMkLst>
        </pc:spChg>
        <pc:spChg chg="add del mod ord">
          <ac:chgData name="Seth Petry-Johnson" userId="9311b3db184b81f9" providerId="LiveId" clId="{50A889BA-A033-4043-9032-5D204730E3B7}" dt="2022-12-16T01:45:24.930" v="4333" actId="478"/>
          <ac:spMkLst>
            <pc:docMk/>
            <pc:sldMk cId="1164814009" sldId="304"/>
            <ac:spMk id="14" creationId="{3F92DA15-9940-792A-C605-9E383608453B}"/>
          </ac:spMkLst>
        </pc:spChg>
        <pc:spChg chg="del">
          <ac:chgData name="Seth Petry-Johnson" userId="9311b3db184b81f9" providerId="LiveId" clId="{50A889BA-A033-4043-9032-5D204730E3B7}" dt="2022-12-16T01:29:43.797" v="3535" actId="478"/>
          <ac:spMkLst>
            <pc:docMk/>
            <pc:sldMk cId="1164814009" sldId="304"/>
            <ac:spMk id="15" creationId="{9A9B1F59-E4AB-34A8-B613-5BAEC5D49475}"/>
          </ac:spMkLst>
        </pc:spChg>
        <pc:spChg chg="mod">
          <ac:chgData name="Seth Petry-Johnson" userId="9311b3db184b81f9" providerId="LiveId" clId="{50A889BA-A033-4043-9032-5D204730E3B7}" dt="2022-12-16T01:30:04.941" v="3605" actId="1038"/>
          <ac:spMkLst>
            <pc:docMk/>
            <pc:sldMk cId="1164814009" sldId="304"/>
            <ac:spMk id="17" creationId="{2ADA3B25-6CB7-397C-4739-56F0EB629BF3}"/>
          </ac:spMkLst>
        </pc:spChg>
        <pc:spChg chg="add del mod ord">
          <ac:chgData name="Seth Petry-Johnson" userId="9311b3db184b81f9" providerId="LiveId" clId="{50A889BA-A033-4043-9032-5D204730E3B7}" dt="2022-12-16T01:45:26.762" v="4335" actId="478"/>
          <ac:spMkLst>
            <pc:docMk/>
            <pc:sldMk cId="1164814009" sldId="304"/>
            <ac:spMk id="18" creationId="{C5A786C6-39A8-6DA0-FEDF-1EB25EF29022}"/>
          </ac:spMkLst>
        </pc:spChg>
        <pc:spChg chg="add mod ord">
          <ac:chgData name="Seth Petry-Johnson" userId="9311b3db184b81f9" providerId="LiveId" clId="{50A889BA-A033-4043-9032-5D204730E3B7}" dt="2022-12-16T01:45:52.740" v="4338" actId="13244"/>
          <ac:spMkLst>
            <pc:docMk/>
            <pc:sldMk cId="1164814009" sldId="304"/>
            <ac:spMk id="23" creationId="{1E5EE730-553A-6667-3B2A-A65251CEBCAC}"/>
          </ac:spMkLst>
        </pc:spChg>
        <pc:spChg chg="add mod ord">
          <ac:chgData name="Seth Petry-Johnson" userId="9311b3db184b81f9" providerId="LiveId" clId="{50A889BA-A033-4043-9032-5D204730E3B7}" dt="2022-12-16T01:45:52.740" v="4338" actId="13244"/>
          <ac:spMkLst>
            <pc:docMk/>
            <pc:sldMk cId="1164814009" sldId="304"/>
            <ac:spMk id="24" creationId="{0F2807A9-E29A-6F47-40D7-1F2B63D3F4E1}"/>
          </ac:spMkLst>
        </pc:spChg>
        <pc:picChg chg="mod">
          <ac:chgData name="Seth Petry-Johnson" userId="9311b3db184b81f9" providerId="LiveId" clId="{50A889BA-A033-4043-9032-5D204730E3B7}" dt="2022-12-16T01:30:46.157" v="3781" actId="1038"/>
          <ac:picMkLst>
            <pc:docMk/>
            <pc:sldMk cId="1164814009" sldId="304"/>
            <ac:picMk id="3" creationId="{5C73B189-B83A-D717-4FC7-0C1704C28996}"/>
          </ac:picMkLst>
        </pc:picChg>
        <pc:picChg chg="mod">
          <ac:chgData name="Seth Petry-Johnson" userId="9311b3db184b81f9" providerId="LiveId" clId="{50A889BA-A033-4043-9032-5D204730E3B7}" dt="2022-12-16T01:30:50.923" v="3822" actId="1037"/>
          <ac:picMkLst>
            <pc:docMk/>
            <pc:sldMk cId="1164814009" sldId="304"/>
            <ac:picMk id="5" creationId="{A0E3589E-40CF-883B-D8F8-F84482DF1E25}"/>
          </ac:picMkLst>
        </pc:picChg>
        <pc:picChg chg="mod">
          <ac:chgData name="Seth Petry-Johnson" userId="9311b3db184b81f9" providerId="LiveId" clId="{50A889BA-A033-4043-9032-5D204730E3B7}" dt="2022-12-16T01:30:20.204" v="3652" actId="1037"/>
          <ac:picMkLst>
            <pc:docMk/>
            <pc:sldMk cId="1164814009" sldId="304"/>
            <ac:picMk id="6" creationId="{BE8CEE9F-AC08-EEA5-3015-B6C25F44ADD7}"/>
          </ac:picMkLst>
        </pc:picChg>
        <pc:picChg chg="mod">
          <ac:chgData name="Seth Petry-Johnson" userId="9311b3db184b81f9" providerId="LiveId" clId="{50A889BA-A033-4043-9032-5D204730E3B7}" dt="2022-12-16T01:31:00.347" v="3886" actId="1037"/>
          <ac:picMkLst>
            <pc:docMk/>
            <pc:sldMk cId="1164814009" sldId="304"/>
            <ac:picMk id="8" creationId="{8CAC90EE-DBA8-327B-64A9-7E6A2914D6A6}"/>
          </ac:picMkLst>
        </pc:picChg>
        <pc:picChg chg="mod">
          <ac:chgData name="Seth Petry-Johnson" userId="9311b3db184b81f9" providerId="LiveId" clId="{50A889BA-A033-4043-9032-5D204730E3B7}" dt="2022-12-16T01:30:28.996" v="3704" actId="1037"/>
          <ac:picMkLst>
            <pc:docMk/>
            <pc:sldMk cId="1164814009" sldId="304"/>
            <ac:picMk id="11" creationId="{6831C053-B9C7-C999-0EF6-12D43F8DB204}"/>
          </ac:picMkLst>
        </pc:picChg>
        <pc:picChg chg="mod">
          <ac:chgData name="Seth Petry-Johnson" userId="9311b3db184b81f9" providerId="LiveId" clId="{50A889BA-A033-4043-9032-5D204730E3B7}" dt="2022-12-16T01:30:39.684" v="3744" actId="1038"/>
          <ac:picMkLst>
            <pc:docMk/>
            <pc:sldMk cId="1164814009" sldId="304"/>
            <ac:picMk id="13" creationId="{BA2B536C-43CC-B20C-B68B-CB0269008BF8}"/>
          </ac:picMkLst>
        </pc:picChg>
        <pc:picChg chg="add mod">
          <ac:chgData name="Seth Petry-Johnson" userId="9311b3db184b81f9" providerId="LiveId" clId="{50A889BA-A033-4043-9032-5D204730E3B7}" dt="2022-12-16T01:48:02.172" v="4346" actId="1037"/>
          <ac:picMkLst>
            <pc:docMk/>
            <pc:sldMk cId="1164814009" sldId="304"/>
            <ac:picMk id="25" creationId="{481D7981-4244-A388-E1FF-612AAA11E295}"/>
          </ac:picMkLst>
        </pc:picChg>
        <pc:picChg chg="add del mod ord">
          <ac:chgData name="Seth Petry-Johnson" userId="9311b3db184b81f9" providerId="LiveId" clId="{50A889BA-A033-4043-9032-5D204730E3B7}" dt="2022-12-16T01:45:26.067" v="4334" actId="478"/>
          <ac:picMkLst>
            <pc:docMk/>
            <pc:sldMk cId="1164814009" sldId="304"/>
            <ac:picMk id="1026" creationId="{16132DD7-93FC-9F57-9015-706BAB0DC34D}"/>
          </ac:picMkLst>
        </pc:picChg>
        <pc:cxnChg chg="del">
          <ac:chgData name="Seth Petry-Johnson" userId="9311b3db184b81f9" providerId="LiveId" clId="{50A889BA-A033-4043-9032-5D204730E3B7}" dt="2022-12-16T01:29:45.765" v="3536" actId="478"/>
          <ac:cxnSpMkLst>
            <pc:docMk/>
            <pc:sldMk cId="1164814009" sldId="304"/>
            <ac:cxnSpMk id="9" creationId="{76069EBC-0406-9389-ADA1-2BD85EA736AC}"/>
          </ac:cxnSpMkLst>
        </pc:cxnChg>
      </pc:sldChg>
      <pc:sldChg chg="addSp delSp modSp add mod ord delAnim modAnim">
        <pc:chgData name="Seth Petry-Johnson" userId="9311b3db184b81f9" providerId="LiveId" clId="{50A889BA-A033-4043-9032-5D204730E3B7}" dt="2022-12-16T01:57:22.456" v="5071" actId="20577"/>
        <pc:sldMkLst>
          <pc:docMk/>
          <pc:sldMk cId="4273185211" sldId="305"/>
        </pc:sldMkLst>
        <pc:spChg chg="add mod ord">
          <ac:chgData name="Seth Petry-Johnson" userId="9311b3db184b81f9" providerId="LiveId" clId="{50A889BA-A033-4043-9032-5D204730E3B7}" dt="2022-12-16T01:57:22.456" v="5071" actId="20577"/>
          <ac:spMkLst>
            <pc:docMk/>
            <pc:sldMk cId="4273185211" sldId="305"/>
            <ac:spMk id="15" creationId="{C2DD3E09-4DC1-3D53-B73D-E16F9DEF5B3A}"/>
          </ac:spMkLst>
        </pc:spChg>
        <pc:spChg chg="del">
          <ac:chgData name="Seth Petry-Johnson" userId="9311b3db184b81f9" providerId="LiveId" clId="{50A889BA-A033-4043-9032-5D204730E3B7}" dt="2022-12-16T01:48:16.546" v="4349" actId="478"/>
          <ac:spMkLst>
            <pc:docMk/>
            <pc:sldMk cId="4273185211" sldId="305"/>
            <ac:spMk id="18" creationId="{C5A786C6-39A8-6DA0-FEDF-1EB25EF29022}"/>
          </ac:spMkLst>
        </pc:spChg>
        <pc:picChg chg="add mod ord">
          <ac:chgData name="Seth Petry-Johnson" userId="9311b3db184b81f9" providerId="LiveId" clId="{50A889BA-A033-4043-9032-5D204730E3B7}" dt="2022-12-16T01:48:45.910" v="4352" actId="13244"/>
          <ac:picMkLst>
            <pc:docMk/>
            <pc:sldMk cId="4273185211" sldId="305"/>
            <ac:picMk id="2" creationId="{C746264B-76F6-BBAA-C5C1-202E543BFEEA}"/>
          </ac:picMkLst>
        </pc:picChg>
        <pc:picChg chg="add mod">
          <ac:chgData name="Seth Petry-Johnson" userId="9311b3db184b81f9" providerId="LiveId" clId="{50A889BA-A033-4043-9032-5D204730E3B7}" dt="2022-12-16T01:49:48.453" v="4469" actId="1038"/>
          <ac:picMkLst>
            <pc:docMk/>
            <pc:sldMk cId="4273185211" sldId="305"/>
            <ac:picMk id="7" creationId="{0A711136-15EA-CC8F-18D2-A813E63A77EE}"/>
          </ac:picMkLst>
        </pc:picChg>
        <pc:picChg chg="add mod ord">
          <ac:chgData name="Seth Petry-Johnson" userId="9311b3db184b81f9" providerId="LiveId" clId="{50A889BA-A033-4043-9032-5D204730E3B7}" dt="2022-12-16T01:54:06.544" v="4913" actId="13244"/>
          <ac:picMkLst>
            <pc:docMk/>
            <pc:sldMk cId="4273185211" sldId="305"/>
            <ac:picMk id="9" creationId="{FCF21EAE-1332-1446-58D9-A235ABF2C8D7}"/>
          </ac:picMkLst>
        </pc:picChg>
        <pc:picChg chg="del">
          <ac:chgData name="Seth Petry-Johnson" userId="9311b3db184b81f9" providerId="LiveId" clId="{50A889BA-A033-4043-9032-5D204730E3B7}" dt="2022-12-16T01:48:15.563" v="4348" actId="478"/>
          <ac:picMkLst>
            <pc:docMk/>
            <pc:sldMk cId="4273185211" sldId="305"/>
            <ac:picMk id="1026" creationId="{16132DD7-93FC-9F57-9015-706BAB0DC34D}"/>
          </ac:picMkLst>
        </pc:picChg>
      </pc:sldChg>
      <pc:sldChg chg="add del">
        <pc:chgData name="Seth Petry-Johnson" userId="9311b3db184b81f9" providerId="LiveId" clId="{50A889BA-A033-4043-9032-5D204730E3B7}" dt="2022-12-16T01:50:18.059" v="4471" actId="47"/>
        <pc:sldMkLst>
          <pc:docMk/>
          <pc:sldMk cId="3071494875" sldId="306"/>
        </pc:sldMkLst>
      </pc:sldChg>
      <pc:sldChg chg="addSp delSp modSp add mod modTransition modAnim">
        <pc:chgData name="Seth Petry-Johnson" userId="9311b3db184b81f9" providerId="LiveId" clId="{50A889BA-A033-4043-9032-5D204730E3B7}" dt="2022-12-16T02:01:29.920" v="5307" actId="13244"/>
        <pc:sldMkLst>
          <pc:docMk/>
          <pc:sldMk cId="4002372066" sldId="306"/>
        </pc:sldMkLst>
        <pc:spChg chg="mod">
          <ac:chgData name="Seth Petry-Johnson" userId="9311b3db184b81f9" providerId="LiveId" clId="{50A889BA-A033-4043-9032-5D204730E3B7}" dt="2022-12-16T01:52:25.105" v="4627" actId="1037"/>
          <ac:spMkLst>
            <pc:docMk/>
            <pc:sldMk cId="4002372066" sldId="306"/>
            <ac:spMk id="4" creationId="{36BA2ADE-1054-D82C-3547-60CD95FD01D1}"/>
          </ac:spMkLst>
        </pc:spChg>
        <pc:spChg chg="add mod ord">
          <ac:chgData name="Seth Petry-Johnson" userId="9311b3db184b81f9" providerId="LiveId" clId="{50A889BA-A033-4043-9032-5D204730E3B7}" dt="2022-12-16T01:57:17.569" v="5063" actId="20577"/>
          <ac:spMkLst>
            <pc:docMk/>
            <pc:sldMk cId="4002372066" sldId="306"/>
            <ac:spMk id="9" creationId="{8750CEE0-1B81-D653-C27C-888E6304A43E}"/>
          </ac:spMkLst>
        </pc:spChg>
        <pc:spChg chg="mod">
          <ac:chgData name="Seth Petry-Johnson" userId="9311b3db184b81f9" providerId="LiveId" clId="{50A889BA-A033-4043-9032-5D204730E3B7}" dt="2022-12-16T01:52:25.105" v="4627" actId="1037"/>
          <ac:spMkLst>
            <pc:docMk/>
            <pc:sldMk cId="4002372066" sldId="306"/>
            <ac:spMk id="10" creationId="{BF055BD3-AC14-E634-74FE-68FF96305979}"/>
          </ac:spMkLst>
        </pc:spChg>
        <pc:spChg chg="mod">
          <ac:chgData name="Seth Petry-Johnson" userId="9311b3db184b81f9" providerId="LiveId" clId="{50A889BA-A033-4043-9032-5D204730E3B7}" dt="2022-12-16T01:52:25.105" v="4627" actId="1037"/>
          <ac:spMkLst>
            <pc:docMk/>
            <pc:sldMk cId="4002372066" sldId="306"/>
            <ac:spMk id="12" creationId="{E70FD5C5-0E24-9B3E-D91D-0246E2C93D73}"/>
          </ac:spMkLst>
        </pc:spChg>
        <pc:spChg chg="mod">
          <ac:chgData name="Seth Petry-Johnson" userId="9311b3db184b81f9" providerId="LiveId" clId="{50A889BA-A033-4043-9032-5D204730E3B7}" dt="2022-12-16T01:52:08.357" v="4548" actId="1038"/>
          <ac:spMkLst>
            <pc:docMk/>
            <pc:sldMk cId="4002372066" sldId="306"/>
            <ac:spMk id="14" creationId="{3F92DA15-9940-792A-C605-9E383608453B}"/>
          </ac:spMkLst>
        </pc:spChg>
        <pc:spChg chg="mod">
          <ac:chgData name="Seth Petry-Johnson" userId="9311b3db184b81f9" providerId="LiveId" clId="{50A889BA-A033-4043-9032-5D204730E3B7}" dt="2022-12-16T01:52:25.105" v="4627" actId="1037"/>
          <ac:spMkLst>
            <pc:docMk/>
            <pc:sldMk cId="4002372066" sldId="306"/>
            <ac:spMk id="17" creationId="{2ADA3B25-6CB7-397C-4739-56F0EB629BF3}"/>
          </ac:spMkLst>
        </pc:spChg>
        <pc:spChg chg="add mod ord">
          <ac:chgData name="Seth Petry-Johnson" userId="9311b3db184b81f9" providerId="LiveId" clId="{50A889BA-A033-4043-9032-5D204730E3B7}" dt="2022-12-16T02:01:29.920" v="5307" actId="13244"/>
          <ac:spMkLst>
            <pc:docMk/>
            <pc:sldMk cId="4002372066" sldId="306"/>
            <ac:spMk id="18" creationId="{1BCAAD1A-3419-35D6-6DD9-8BCAA2A37228}"/>
          </ac:spMkLst>
        </pc:spChg>
        <pc:spChg chg="add mod ord">
          <ac:chgData name="Seth Petry-Johnson" userId="9311b3db184b81f9" providerId="LiveId" clId="{50A889BA-A033-4043-9032-5D204730E3B7}" dt="2022-12-16T02:01:29.920" v="5307" actId="13244"/>
          <ac:spMkLst>
            <pc:docMk/>
            <pc:sldMk cId="4002372066" sldId="306"/>
            <ac:spMk id="23" creationId="{5056D9F3-33B2-81FB-2560-0DCC7F0541F5}"/>
          </ac:spMkLst>
        </pc:spChg>
        <pc:spChg chg="add mod ord">
          <ac:chgData name="Seth Petry-Johnson" userId="9311b3db184b81f9" providerId="LiveId" clId="{50A889BA-A033-4043-9032-5D204730E3B7}" dt="2022-12-16T02:01:29.920" v="5307" actId="13244"/>
          <ac:spMkLst>
            <pc:docMk/>
            <pc:sldMk cId="4002372066" sldId="306"/>
            <ac:spMk id="24" creationId="{4E832000-B2F3-DC79-EC24-0B7812F69FFF}"/>
          </ac:spMkLst>
        </pc:spChg>
        <pc:picChg chg="mod">
          <ac:chgData name="Seth Petry-Johnson" userId="9311b3db184b81f9" providerId="LiveId" clId="{50A889BA-A033-4043-9032-5D204730E3B7}" dt="2022-12-16T01:52:08.357" v="4548" actId="1038"/>
          <ac:picMkLst>
            <pc:docMk/>
            <pc:sldMk cId="4002372066" sldId="306"/>
            <ac:picMk id="2" creationId="{C746264B-76F6-BBAA-C5C1-202E543BFEEA}"/>
          </ac:picMkLst>
        </pc:picChg>
        <pc:picChg chg="mod">
          <ac:chgData name="Seth Petry-Johnson" userId="9311b3db184b81f9" providerId="LiveId" clId="{50A889BA-A033-4043-9032-5D204730E3B7}" dt="2022-12-16T01:52:25.105" v="4627" actId="1037"/>
          <ac:picMkLst>
            <pc:docMk/>
            <pc:sldMk cId="4002372066" sldId="306"/>
            <ac:picMk id="3" creationId="{5C73B189-B83A-D717-4FC7-0C1704C28996}"/>
          </ac:picMkLst>
        </pc:picChg>
        <pc:picChg chg="mod">
          <ac:chgData name="Seth Petry-Johnson" userId="9311b3db184b81f9" providerId="LiveId" clId="{50A889BA-A033-4043-9032-5D204730E3B7}" dt="2022-12-16T01:52:25.105" v="4627" actId="1037"/>
          <ac:picMkLst>
            <pc:docMk/>
            <pc:sldMk cId="4002372066" sldId="306"/>
            <ac:picMk id="5" creationId="{A0E3589E-40CF-883B-D8F8-F84482DF1E25}"/>
          </ac:picMkLst>
        </pc:picChg>
        <pc:picChg chg="del">
          <ac:chgData name="Seth Petry-Johnson" userId="9311b3db184b81f9" providerId="LiveId" clId="{50A889BA-A033-4043-9032-5D204730E3B7}" dt="2022-12-16T01:52:16.466" v="4550" actId="478"/>
          <ac:picMkLst>
            <pc:docMk/>
            <pc:sldMk cId="4002372066" sldId="306"/>
            <ac:picMk id="6" creationId="{BE8CEE9F-AC08-EEA5-3015-B6C25F44ADD7}"/>
          </ac:picMkLst>
        </pc:picChg>
        <pc:picChg chg="mod">
          <ac:chgData name="Seth Petry-Johnson" userId="9311b3db184b81f9" providerId="LiveId" clId="{50A889BA-A033-4043-9032-5D204730E3B7}" dt="2022-12-16T01:52:08.357" v="4548" actId="1038"/>
          <ac:picMkLst>
            <pc:docMk/>
            <pc:sldMk cId="4002372066" sldId="306"/>
            <ac:picMk id="7" creationId="{0A711136-15EA-CC8F-18D2-A813E63A77EE}"/>
          </ac:picMkLst>
        </pc:picChg>
        <pc:picChg chg="mod">
          <ac:chgData name="Seth Petry-Johnson" userId="9311b3db184b81f9" providerId="LiveId" clId="{50A889BA-A033-4043-9032-5D204730E3B7}" dt="2022-12-16T01:52:25.105" v="4627" actId="1037"/>
          <ac:picMkLst>
            <pc:docMk/>
            <pc:sldMk cId="4002372066" sldId="306"/>
            <ac:picMk id="8" creationId="{8CAC90EE-DBA8-327B-64A9-7E6A2914D6A6}"/>
          </ac:picMkLst>
        </pc:picChg>
        <pc:picChg chg="mod">
          <ac:chgData name="Seth Petry-Johnson" userId="9311b3db184b81f9" providerId="LiveId" clId="{50A889BA-A033-4043-9032-5D204730E3B7}" dt="2022-12-16T01:52:25.105" v="4627" actId="1037"/>
          <ac:picMkLst>
            <pc:docMk/>
            <pc:sldMk cId="4002372066" sldId="306"/>
            <ac:picMk id="11" creationId="{6831C053-B9C7-C999-0EF6-12D43F8DB204}"/>
          </ac:picMkLst>
        </pc:picChg>
        <pc:picChg chg="mod">
          <ac:chgData name="Seth Petry-Johnson" userId="9311b3db184b81f9" providerId="LiveId" clId="{50A889BA-A033-4043-9032-5D204730E3B7}" dt="2022-12-16T01:52:25.105" v="4627" actId="1037"/>
          <ac:picMkLst>
            <pc:docMk/>
            <pc:sldMk cId="4002372066" sldId="306"/>
            <ac:picMk id="13" creationId="{BA2B536C-43CC-B20C-B68B-CB0269008BF8}"/>
          </ac:picMkLst>
        </pc:picChg>
        <pc:picChg chg="add mod ord">
          <ac:chgData name="Seth Petry-Johnson" userId="9311b3db184b81f9" providerId="LiveId" clId="{50A889BA-A033-4043-9032-5D204730E3B7}" dt="2022-12-16T01:53:42.145" v="4795" actId="13244"/>
          <ac:picMkLst>
            <pc:docMk/>
            <pc:sldMk cId="4002372066" sldId="306"/>
            <ac:picMk id="15" creationId="{F746B25F-030E-0487-C9E1-08F888568A8D}"/>
          </ac:picMkLst>
        </pc:picChg>
      </pc:sldChg>
      <pc:sldChg chg="addSp delSp modSp add mod modTransition">
        <pc:chgData name="Seth Petry-Johnson" userId="9311b3db184b81f9" providerId="LiveId" clId="{50A889BA-A033-4043-9032-5D204730E3B7}" dt="2022-12-16T02:01:13.802" v="5306" actId="13244"/>
        <pc:sldMkLst>
          <pc:docMk/>
          <pc:sldMk cId="2829971436" sldId="307"/>
        </pc:sldMkLst>
        <pc:spChg chg="del">
          <ac:chgData name="Seth Petry-Johnson" userId="9311b3db184b81f9" providerId="LiveId" clId="{50A889BA-A033-4043-9032-5D204730E3B7}" dt="2022-12-16T01:54:45.266" v="4917" actId="478"/>
          <ac:spMkLst>
            <pc:docMk/>
            <pc:sldMk cId="2829971436" sldId="307"/>
            <ac:spMk id="4" creationId="{36BA2ADE-1054-D82C-3547-60CD95FD01D1}"/>
          </ac:spMkLst>
        </pc:spChg>
        <pc:spChg chg="add mod ord">
          <ac:chgData name="Seth Petry-Johnson" userId="9311b3db184b81f9" providerId="LiveId" clId="{50A889BA-A033-4043-9032-5D204730E3B7}" dt="2022-12-16T02:01:13.802" v="5306" actId="13244"/>
          <ac:spMkLst>
            <pc:docMk/>
            <pc:sldMk cId="2829971436" sldId="307"/>
            <ac:spMk id="6" creationId="{001A021A-7D1E-4AC3-B2F4-3E437E635BC7}"/>
          </ac:spMkLst>
        </pc:spChg>
        <pc:spChg chg="mod">
          <ac:chgData name="Seth Petry-Johnson" userId="9311b3db184b81f9" providerId="LiveId" clId="{50A889BA-A033-4043-9032-5D204730E3B7}" dt="2022-12-16T01:57:11.363" v="5055" actId="6549"/>
          <ac:spMkLst>
            <pc:docMk/>
            <pc:sldMk cId="2829971436" sldId="307"/>
            <ac:spMk id="9" creationId="{8750CEE0-1B81-D653-C27C-888E6304A43E}"/>
          </ac:spMkLst>
        </pc:spChg>
        <pc:spChg chg="del">
          <ac:chgData name="Seth Petry-Johnson" userId="9311b3db184b81f9" providerId="LiveId" clId="{50A889BA-A033-4043-9032-5D204730E3B7}" dt="2022-12-16T01:54:46.980" v="4918" actId="478"/>
          <ac:spMkLst>
            <pc:docMk/>
            <pc:sldMk cId="2829971436" sldId="307"/>
            <ac:spMk id="10" creationId="{BF055BD3-AC14-E634-74FE-68FF96305979}"/>
          </ac:spMkLst>
        </pc:spChg>
        <pc:spChg chg="del">
          <ac:chgData name="Seth Petry-Johnson" userId="9311b3db184b81f9" providerId="LiveId" clId="{50A889BA-A033-4043-9032-5D204730E3B7}" dt="2022-12-16T01:54:45.266" v="4917" actId="478"/>
          <ac:spMkLst>
            <pc:docMk/>
            <pc:sldMk cId="2829971436" sldId="307"/>
            <ac:spMk id="12" creationId="{E70FD5C5-0E24-9B3E-D91D-0246E2C93D73}"/>
          </ac:spMkLst>
        </pc:spChg>
        <pc:spChg chg="del">
          <ac:chgData name="Seth Petry-Johnson" userId="9311b3db184b81f9" providerId="LiveId" clId="{50A889BA-A033-4043-9032-5D204730E3B7}" dt="2022-12-16T01:54:51.240" v="4921" actId="478"/>
          <ac:spMkLst>
            <pc:docMk/>
            <pc:sldMk cId="2829971436" sldId="307"/>
            <ac:spMk id="14" creationId="{3F92DA15-9940-792A-C605-9E383608453B}"/>
          </ac:spMkLst>
        </pc:spChg>
        <pc:spChg chg="del">
          <ac:chgData name="Seth Petry-Johnson" userId="9311b3db184b81f9" providerId="LiveId" clId="{50A889BA-A033-4043-9032-5D204730E3B7}" dt="2022-12-16T01:54:45.266" v="4917" actId="478"/>
          <ac:spMkLst>
            <pc:docMk/>
            <pc:sldMk cId="2829971436" sldId="307"/>
            <ac:spMk id="17" creationId="{2ADA3B25-6CB7-397C-4739-56F0EB629BF3}"/>
          </ac:spMkLst>
        </pc:spChg>
        <pc:spChg chg="add mod ord">
          <ac:chgData name="Seth Petry-Johnson" userId="9311b3db184b81f9" providerId="LiveId" clId="{50A889BA-A033-4043-9032-5D204730E3B7}" dt="2022-12-16T02:01:13.802" v="5306" actId="13244"/>
          <ac:spMkLst>
            <pc:docMk/>
            <pc:sldMk cId="2829971436" sldId="307"/>
            <ac:spMk id="18" creationId="{A2889347-D726-5E23-9394-2D9173B72C96}"/>
          </ac:spMkLst>
        </pc:spChg>
        <pc:spChg chg="add mod ord">
          <ac:chgData name="Seth Petry-Johnson" userId="9311b3db184b81f9" providerId="LiveId" clId="{50A889BA-A033-4043-9032-5D204730E3B7}" dt="2022-12-16T02:01:13.802" v="5306" actId="13244"/>
          <ac:spMkLst>
            <pc:docMk/>
            <pc:sldMk cId="2829971436" sldId="307"/>
            <ac:spMk id="23" creationId="{47651BB0-5738-5BDE-80F5-665ABE7D7916}"/>
          </ac:spMkLst>
        </pc:spChg>
        <pc:picChg chg="del">
          <ac:chgData name="Seth Petry-Johnson" userId="9311b3db184b81f9" providerId="LiveId" clId="{50A889BA-A033-4043-9032-5D204730E3B7}" dt="2022-12-16T01:54:49.713" v="4920" actId="478"/>
          <ac:picMkLst>
            <pc:docMk/>
            <pc:sldMk cId="2829971436" sldId="307"/>
            <ac:picMk id="2" creationId="{C746264B-76F6-BBAA-C5C1-202E543BFEEA}"/>
          </ac:picMkLst>
        </pc:picChg>
        <pc:picChg chg="del">
          <ac:chgData name="Seth Petry-Johnson" userId="9311b3db184b81f9" providerId="LiveId" clId="{50A889BA-A033-4043-9032-5D204730E3B7}" dt="2022-12-16T01:54:45.266" v="4917" actId="478"/>
          <ac:picMkLst>
            <pc:docMk/>
            <pc:sldMk cId="2829971436" sldId="307"/>
            <ac:picMk id="3" creationId="{5C73B189-B83A-D717-4FC7-0C1704C28996}"/>
          </ac:picMkLst>
        </pc:picChg>
        <pc:picChg chg="del">
          <ac:chgData name="Seth Petry-Johnson" userId="9311b3db184b81f9" providerId="LiveId" clId="{50A889BA-A033-4043-9032-5D204730E3B7}" dt="2022-12-16T01:54:45.266" v="4917" actId="478"/>
          <ac:picMkLst>
            <pc:docMk/>
            <pc:sldMk cId="2829971436" sldId="307"/>
            <ac:picMk id="5" creationId="{A0E3589E-40CF-883B-D8F8-F84482DF1E25}"/>
          </ac:picMkLst>
        </pc:picChg>
        <pc:picChg chg="del">
          <ac:chgData name="Seth Petry-Johnson" userId="9311b3db184b81f9" providerId="LiveId" clId="{50A889BA-A033-4043-9032-5D204730E3B7}" dt="2022-12-16T01:54:49.241" v="4919" actId="478"/>
          <ac:picMkLst>
            <pc:docMk/>
            <pc:sldMk cId="2829971436" sldId="307"/>
            <ac:picMk id="7" creationId="{0A711136-15EA-CC8F-18D2-A813E63A77EE}"/>
          </ac:picMkLst>
        </pc:picChg>
        <pc:picChg chg="del">
          <ac:chgData name="Seth Petry-Johnson" userId="9311b3db184b81f9" providerId="LiveId" clId="{50A889BA-A033-4043-9032-5D204730E3B7}" dt="2022-12-16T01:54:45.266" v="4917" actId="478"/>
          <ac:picMkLst>
            <pc:docMk/>
            <pc:sldMk cId="2829971436" sldId="307"/>
            <ac:picMk id="8" creationId="{8CAC90EE-DBA8-327B-64A9-7E6A2914D6A6}"/>
          </ac:picMkLst>
        </pc:picChg>
        <pc:picChg chg="del">
          <ac:chgData name="Seth Petry-Johnson" userId="9311b3db184b81f9" providerId="LiveId" clId="{50A889BA-A033-4043-9032-5D204730E3B7}" dt="2022-12-16T01:54:45.266" v="4917" actId="478"/>
          <ac:picMkLst>
            <pc:docMk/>
            <pc:sldMk cId="2829971436" sldId="307"/>
            <ac:picMk id="11" creationId="{6831C053-B9C7-C999-0EF6-12D43F8DB204}"/>
          </ac:picMkLst>
        </pc:picChg>
        <pc:picChg chg="del">
          <ac:chgData name="Seth Petry-Johnson" userId="9311b3db184b81f9" providerId="LiveId" clId="{50A889BA-A033-4043-9032-5D204730E3B7}" dt="2022-12-16T01:54:45.266" v="4917" actId="478"/>
          <ac:picMkLst>
            <pc:docMk/>
            <pc:sldMk cId="2829971436" sldId="307"/>
            <ac:picMk id="13" creationId="{BA2B536C-43CC-B20C-B68B-CB0269008BF8}"/>
          </ac:picMkLst>
        </pc:picChg>
        <pc:picChg chg="mod">
          <ac:chgData name="Seth Petry-Johnson" userId="9311b3db184b81f9" providerId="LiveId" clId="{50A889BA-A033-4043-9032-5D204730E3B7}" dt="2022-12-16T01:55:09.874" v="5007" actId="1037"/>
          <ac:picMkLst>
            <pc:docMk/>
            <pc:sldMk cId="2829971436" sldId="307"/>
            <ac:picMk id="15" creationId="{F746B25F-030E-0487-C9E1-08F888568A8D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2BE-4AFF-83DA-8DF542C647EC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2BE-4AFF-83DA-8DF542C647E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2BE-4AFF-83DA-8DF542C647EC}"/>
              </c:ext>
            </c:extLst>
          </c:dPt>
          <c:cat>
            <c:strRef>
              <c:f>Sheet1!$A$2:$A$4</c:f>
              <c:strCache>
                <c:ptCount val="2"/>
                <c:pt idx="0">
                  <c:v>Burnt</c:v>
                </c:pt>
                <c:pt idx="1">
                  <c:v>Not Burnt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0.76</c:v>
                </c:pt>
                <c:pt idx="1">
                  <c:v>0.24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2BE-4AFF-83DA-8DF542C647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CB130-3845-5177-7149-38BF9FE88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9B3CFC-93D3-819E-3611-B9610D735C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FBCFD-7E2E-A461-AB5D-3A6DA13B3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69349-9989-5863-7F3C-4F1885C1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DCE88-089B-F571-DA57-6EB2837D6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08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AAA89-746E-3BEC-26BB-030AAD796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78A098-86ED-CE98-E0E8-B491A649F9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D949E-63BB-A28D-A142-B77DF702C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3CF55-D0C4-CACE-E27B-796F6B7D7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176EC-9988-E40B-C2F1-84B1DF402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283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87276A-320C-D797-F1D0-6812C1968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57CD16-8309-ECB2-5E08-86ABD5B52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3118B-F345-DBB8-B2D1-E1D7FCE14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23779-DAA4-3446-A487-AD38EAB06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855E6-B8F1-94BB-210F-964BF1165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17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A9F61-A2ED-CB5C-D6AD-11E9BC493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1775A-FE52-A537-8D73-732906143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47362-1EE2-54EB-A683-29B18E931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E427C-54F7-96D5-4A06-144CEEFC4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78F1D-D01C-C7B4-29C5-030567014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312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201B2-2C19-D373-FB68-4185AEE47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06E5D-8399-E692-2322-5B5CC555F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86F7D-D6B6-BB47-FBFF-E7058812F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B0618-10DE-CC69-34A8-7159B5B44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36A54-FC93-ACD0-EA86-E51F6BF8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49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D98-B256-B5E5-0695-696DCB79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22965-99B3-E5C9-83A8-ABBBBDA391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98258E-F53D-485C-428A-4D91C6BDAB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A2D50C-7E2F-909D-5054-5EA11035D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AD23A-C8F9-7944-DB75-C57C0D887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00AF4-F08A-E833-CF75-2F6A005DB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561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73C10-39CC-886B-D5F2-D3497D66E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67907F-DEDC-F25C-A448-B5E5C8405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6032C-3B98-992E-4903-30169FDAF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01A6DA-1E14-B77D-D380-B6BF9ACE32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7E54C2-CED8-E95A-2C9E-31B0C0D734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2B6E8A-F67F-6910-30C4-46F8ABD46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A82E69-00C4-CFBD-53B3-B85B3B61D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9F8618-2688-9575-B95C-1EA3C59A6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398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06633-B569-C73A-6285-C305CA27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6DFEF8-8CB0-F6D6-B121-17ACA6DA0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7BB85C-7707-B00D-930B-7C7A85307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E2A07A-2FC0-2BDA-2DDD-B45FCD660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29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17E538-EF86-A1D5-AB04-2EBDF4375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8C8C6A-1135-0CD1-0966-675AFBBC6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A6C983-823D-C0B7-85EE-2AD688102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62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271F5-1019-5008-12DD-A7F64C1CD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15E74-05EB-39D0-718E-877C1A2DC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8D1D5B-8818-8821-9DEC-D0F4BD24CB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AAF674-8F3A-744A-960A-C3A6765E0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375635-897A-A594-808E-4B6DD00D1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3CAE97-2884-F89E-FFB3-152782D75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453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75AC2-15FC-3341-D0A6-F388752F1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2A8EE0-2E73-25A4-4D8A-CB37B06D7C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D3CD9-E485-E015-62A4-59F5C1EECD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A2032-7476-94BB-BB1F-1F127B8C8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F2D13-D03C-D8EA-AD1D-ED909F154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EC37DC-DD46-15CA-B95C-A6C1E4EF4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19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60AE1C-D98C-66D6-0937-633E33273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360F36-E418-7187-ACE6-B28F34122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2D420-549A-1DF8-66D9-BCC2F221C8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6BEDA-D42C-4DE8-A1B9-824AF150F50C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B7E1C-EEF7-78F2-5048-F26D22122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76D69-F2B5-A7A5-21F6-A9B845D40D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F2402-63D7-415A-88FA-B21A0973A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80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3.png"/><Relationship Id="rId7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3.png"/><Relationship Id="rId7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12.png"/><Relationship Id="rId9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3.png"/><Relationship Id="rId7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5.png"/><Relationship Id="rId4" Type="http://schemas.openxmlformats.org/officeDocument/2006/relationships/image" Target="../media/image12.png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3.png"/><Relationship Id="rId7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!!Gray bg">
            <a:extLst>
              <a:ext uri="{FF2B5EF4-FFF2-40B4-BE49-F238E27FC236}">
                <a16:creationId xmlns:a16="http://schemas.microsoft.com/office/drawing/2014/main" id="{98021589-8EA4-E579-67D0-A26C50FF359D}"/>
              </a:ext>
            </a:extLst>
          </p:cNvPr>
          <p:cNvSpPr/>
          <p:nvPr/>
        </p:nvSpPr>
        <p:spPr>
          <a:xfrm>
            <a:off x="0" y="2121980"/>
            <a:ext cx="12192000" cy="4736020"/>
          </a:xfrm>
          <a:prstGeom prst="rect">
            <a:avLst/>
          </a:prstGeom>
          <a:solidFill>
            <a:srgbClr val="D1D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!!Lady face down">
            <a:extLst>
              <a:ext uri="{FF2B5EF4-FFF2-40B4-BE49-F238E27FC236}">
                <a16:creationId xmlns:a16="http://schemas.microsoft.com/office/drawing/2014/main" id="{053611BD-C1D2-5E7A-CAC4-C16720946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48797" y="2121980"/>
            <a:ext cx="5494405" cy="475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39A065-08A2-8B3F-B621-3AE20C621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1050" y="2106078"/>
            <a:ext cx="1658785" cy="1247802"/>
          </a:xfrm>
          <a:prstGeom prst="rect">
            <a:avLst/>
          </a:prstGeom>
        </p:spPr>
      </p:pic>
      <p:pic>
        <p:nvPicPr>
          <p:cNvPr id="11" name="!!Battery">
            <a:extLst>
              <a:ext uri="{FF2B5EF4-FFF2-40B4-BE49-F238E27FC236}">
                <a16:creationId xmlns:a16="http://schemas.microsoft.com/office/drawing/2014/main" id="{787378B6-7A7E-5A64-D75B-FE0B8CC7C1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29985" y="2497740"/>
            <a:ext cx="1140477" cy="412375"/>
          </a:xfrm>
          <a:prstGeom prst="rect">
            <a:avLst/>
          </a:prstGeom>
        </p:spPr>
      </p:pic>
      <p:sp>
        <p:nvSpPr>
          <p:cNvPr id="2" name="!!Bio">
            <a:extLst>
              <a:ext uri="{FF2B5EF4-FFF2-40B4-BE49-F238E27FC236}">
                <a16:creationId xmlns:a16="http://schemas.microsoft.com/office/drawing/2014/main" id="{C741D839-79F8-211E-7ECC-6F3613D01928}"/>
              </a:ext>
            </a:extLst>
          </p:cNvPr>
          <p:cNvSpPr txBox="1"/>
          <p:nvPr/>
        </p:nvSpPr>
        <p:spPr>
          <a:xfrm>
            <a:off x="3067545" y="1632009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  <a:endParaRPr lang="en-US" sz="2400" dirty="0">
              <a:solidFill>
                <a:srgbClr val="C00000"/>
              </a:solidFill>
              <a:latin typeface="Roboto Thin" panose="02000000000000000000" pitchFamily="2" charset="0"/>
              <a:ea typeface="Roboto Thin" panose="02000000000000000000" pitchFamily="2" charset="0"/>
            </a:endParaRPr>
          </a:p>
        </p:txBody>
      </p:sp>
      <p:sp>
        <p:nvSpPr>
          <p:cNvPr id="6" name="!!Subtitle">
            <a:extLst>
              <a:ext uri="{FF2B5EF4-FFF2-40B4-BE49-F238E27FC236}">
                <a16:creationId xmlns:a16="http://schemas.microsoft.com/office/drawing/2014/main" id="{88B9FB4D-C2C3-2EB0-453B-EDA709C1F054}"/>
              </a:ext>
            </a:extLst>
          </p:cNvPr>
          <p:cNvSpPr txBox="1"/>
          <p:nvPr/>
        </p:nvSpPr>
        <p:spPr>
          <a:xfrm>
            <a:off x="3048495" y="894834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 than just a bad day!</a:t>
            </a:r>
            <a:endParaRPr lang="en-US" sz="32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!!Title - Burnout">
            <a:extLst>
              <a:ext uri="{FF2B5EF4-FFF2-40B4-BE49-F238E27FC236}">
                <a16:creationId xmlns:a16="http://schemas.microsoft.com/office/drawing/2014/main" id="{5EFC0F82-E8B5-4413-FAD9-87B175385641}"/>
              </a:ext>
            </a:extLst>
          </p:cNvPr>
          <p:cNvSpPr txBox="1"/>
          <p:nvPr/>
        </p:nvSpPr>
        <p:spPr>
          <a:xfrm>
            <a:off x="3048495" y="262374"/>
            <a:ext cx="60950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2075525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150" y="1640210"/>
            <a:ext cx="3348207" cy="5217789"/>
          </a:xfrm>
          <a:prstGeom prst="rect">
            <a:avLst/>
          </a:prstGeom>
        </p:spPr>
      </p:pic>
      <p:pic>
        <p:nvPicPr>
          <p:cNvPr id="10" name="!!North">
            <a:extLst>
              <a:ext uri="{FF2B5EF4-FFF2-40B4-BE49-F238E27FC236}">
                <a16:creationId xmlns:a16="http://schemas.microsoft.com/office/drawing/2014/main" id="{62EE8BB3-0908-AE1E-DFF3-05E8A8B55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2002" y="6967594"/>
            <a:ext cx="1587995" cy="2341505"/>
          </a:xfrm>
          <a:prstGeom prst="rect">
            <a:avLst/>
          </a:prstGeom>
        </p:spPr>
      </p:pic>
      <p:pic>
        <p:nvPicPr>
          <p:cNvPr id="3" name="!!MBI">
            <a:extLst>
              <a:ext uri="{FF2B5EF4-FFF2-40B4-BE49-F238E27FC236}">
                <a16:creationId xmlns:a16="http://schemas.microsoft.com/office/drawing/2014/main" id="{38172FAD-0D69-3160-7A68-CEFCFF622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02" y="3276600"/>
            <a:ext cx="2776214" cy="3581400"/>
          </a:xfrm>
          <a:prstGeom prst="rect">
            <a:avLst/>
          </a:prstGeom>
        </p:spPr>
      </p:pic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2559927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0650" y="3276599"/>
            <a:ext cx="2298151" cy="3581400"/>
          </a:xfrm>
          <a:prstGeom prst="rect">
            <a:avLst/>
          </a:prstGeom>
        </p:spPr>
      </p:pic>
      <p:pic>
        <p:nvPicPr>
          <p:cNvPr id="4" name="!!North">
            <a:extLst>
              <a:ext uri="{FF2B5EF4-FFF2-40B4-BE49-F238E27FC236}">
                <a16:creationId xmlns:a16="http://schemas.microsoft.com/office/drawing/2014/main" id="{E7A2CD9A-45C3-0135-CE3D-4B28F2C95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753" y="1640210"/>
            <a:ext cx="3538674" cy="5217789"/>
          </a:xfrm>
          <a:prstGeom prst="rect">
            <a:avLst/>
          </a:prstGeom>
        </p:spPr>
      </p:pic>
      <p:pic>
        <p:nvPicPr>
          <p:cNvPr id="3" name="!!MBI">
            <a:extLst>
              <a:ext uri="{FF2B5EF4-FFF2-40B4-BE49-F238E27FC236}">
                <a16:creationId xmlns:a16="http://schemas.microsoft.com/office/drawing/2014/main" id="{38172FAD-0D69-3160-7A68-CEFCFF622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02" y="3276600"/>
            <a:ext cx="2776214" cy="3581400"/>
          </a:xfrm>
          <a:prstGeom prst="rect">
            <a:avLst/>
          </a:prstGeom>
        </p:spPr>
      </p:pic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2671511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d script">
            <a:extLst>
              <a:ext uri="{FF2B5EF4-FFF2-40B4-BE49-F238E27FC236}">
                <a16:creationId xmlns:a16="http://schemas.microsoft.com/office/drawing/2014/main" id="{5CA17C78-E8B0-05B8-58A4-958A7D73DB1B}"/>
              </a:ext>
            </a:extLst>
          </p:cNvPr>
          <p:cNvSpPr txBox="1"/>
          <p:nvPr/>
        </p:nvSpPr>
        <p:spPr>
          <a:xfrm>
            <a:off x="7141035" y="3013045"/>
            <a:ext cx="38731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is a </a:t>
            </a:r>
            <a:r>
              <a:rPr lang="en-US" sz="2800" b="1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syndrome</a:t>
            </a: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, </a:t>
            </a:r>
          </a:p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not a specific diagnosis</a:t>
            </a:r>
          </a:p>
        </p:txBody>
      </p:sp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687" y="3276600"/>
            <a:ext cx="2298151" cy="3581400"/>
          </a:xfrm>
          <a:prstGeom prst="rect">
            <a:avLst/>
          </a:prstGeom>
        </p:spPr>
      </p:pic>
      <p:pic>
        <p:nvPicPr>
          <p:cNvPr id="4" name="!!North">
            <a:extLst>
              <a:ext uri="{FF2B5EF4-FFF2-40B4-BE49-F238E27FC236}">
                <a16:creationId xmlns:a16="http://schemas.microsoft.com/office/drawing/2014/main" id="{E7A2CD9A-45C3-0135-CE3D-4B28F2C95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144" y="2345026"/>
            <a:ext cx="2428885" cy="3581400"/>
          </a:xfrm>
          <a:prstGeom prst="rect">
            <a:avLst/>
          </a:prstGeom>
        </p:spPr>
      </p:pic>
      <p:pic>
        <p:nvPicPr>
          <p:cNvPr id="3" name="!!MBI">
            <a:extLst>
              <a:ext uri="{FF2B5EF4-FFF2-40B4-BE49-F238E27FC236}">
                <a16:creationId xmlns:a16="http://schemas.microsoft.com/office/drawing/2014/main" id="{38172FAD-0D69-3160-7A68-CEFCFF622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3963" y="1076342"/>
            <a:ext cx="2776214" cy="3581400"/>
          </a:xfrm>
          <a:prstGeom prst="rect">
            <a:avLst/>
          </a:prstGeom>
        </p:spPr>
      </p:pic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2392831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Veninga and Spread">
            <a:extLst>
              <a:ext uri="{FF2B5EF4-FFF2-40B4-BE49-F238E27FC236}">
                <a16:creationId xmlns:a16="http://schemas.microsoft.com/office/drawing/2014/main" id="{BAA38A09-F219-D54A-D3B6-95DC719B3429}"/>
              </a:ext>
            </a:extLst>
          </p:cNvPr>
          <p:cNvSpPr txBox="1"/>
          <p:nvPr/>
        </p:nvSpPr>
        <p:spPr>
          <a:xfrm>
            <a:off x="841248" y="3882839"/>
            <a:ext cx="55046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Veninga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and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Spradley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5 stages</a:t>
            </a:r>
            <a:endParaRPr lang="en-US" sz="2400" dirty="0">
              <a:solidFill>
                <a:srgbClr val="2D3E50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7" name="!!Red script 3">
            <a:extLst>
              <a:ext uri="{FF2B5EF4-FFF2-40B4-BE49-F238E27FC236}">
                <a16:creationId xmlns:a16="http://schemas.microsoft.com/office/drawing/2014/main" id="{92E72BFE-14C5-649B-F391-73BA9BBC18F2}"/>
              </a:ext>
            </a:extLst>
          </p:cNvPr>
          <p:cNvSpPr txBox="1"/>
          <p:nvPr/>
        </p:nvSpPr>
        <p:spPr>
          <a:xfrm>
            <a:off x="6095999" y="4815533"/>
            <a:ext cx="60959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symptoms accompany</a:t>
            </a:r>
            <a:b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2800" b="1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chronic unmanaged stress</a:t>
            </a:r>
            <a:endParaRPr lang="en-US" sz="2800" dirty="0">
              <a:solidFill>
                <a:srgbClr val="2D3E50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the workplace</a:t>
            </a:r>
          </a:p>
        </p:txBody>
      </p:sp>
      <p:sp>
        <p:nvSpPr>
          <p:cNvPr id="2" name="Red script 2">
            <a:extLst>
              <a:ext uri="{FF2B5EF4-FFF2-40B4-BE49-F238E27FC236}">
                <a16:creationId xmlns:a16="http://schemas.microsoft.com/office/drawing/2014/main" id="{027E8A3F-1077-D637-BEBA-823F5C8D287D}"/>
              </a:ext>
            </a:extLst>
          </p:cNvPr>
          <p:cNvSpPr txBox="1"/>
          <p:nvPr/>
        </p:nvSpPr>
        <p:spPr>
          <a:xfrm>
            <a:off x="6096000" y="3013045"/>
            <a:ext cx="60959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 syndrome is a</a:t>
            </a:r>
            <a:b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2800" b="1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group of symptoms</a:t>
            </a:r>
            <a:br>
              <a:rPr lang="en-US" sz="2800" b="1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that consistently occur together</a:t>
            </a:r>
          </a:p>
        </p:txBody>
      </p:sp>
      <p:sp>
        <p:nvSpPr>
          <p:cNvPr id="5" name="Red script">
            <a:extLst>
              <a:ext uri="{FF2B5EF4-FFF2-40B4-BE49-F238E27FC236}">
                <a16:creationId xmlns:a16="http://schemas.microsoft.com/office/drawing/2014/main" id="{5CA17C78-E8B0-05B8-58A4-958A7D73DB1B}"/>
              </a:ext>
            </a:extLst>
          </p:cNvPr>
          <p:cNvSpPr txBox="1"/>
          <p:nvPr/>
        </p:nvSpPr>
        <p:spPr>
          <a:xfrm>
            <a:off x="6096000" y="1641445"/>
            <a:ext cx="6095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is a </a:t>
            </a:r>
            <a:r>
              <a:rPr lang="en-US" sz="2800" b="1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syndrome</a:t>
            </a: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, </a:t>
            </a:r>
          </a:p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not a specific diagnosis</a:t>
            </a:r>
          </a:p>
        </p:txBody>
      </p:sp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687" y="3276600"/>
            <a:ext cx="2298151" cy="3581400"/>
          </a:xfrm>
          <a:prstGeom prst="rect">
            <a:avLst/>
          </a:prstGeom>
        </p:spPr>
      </p:pic>
      <p:pic>
        <p:nvPicPr>
          <p:cNvPr id="4" name="!!North">
            <a:extLst>
              <a:ext uri="{FF2B5EF4-FFF2-40B4-BE49-F238E27FC236}">
                <a16:creationId xmlns:a16="http://schemas.microsoft.com/office/drawing/2014/main" id="{E7A2CD9A-45C3-0135-CE3D-4B28F2C95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144" y="2345026"/>
            <a:ext cx="2428885" cy="3581400"/>
          </a:xfrm>
          <a:prstGeom prst="rect">
            <a:avLst/>
          </a:prstGeom>
        </p:spPr>
      </p:pic>
      <p:pic>
        <p:nvPicPr>
          <p:cNvPr id="3" name="!!MBI">
            <a:extLst>
              <a:ext uri="{FF2B5EF4-FFF2-40B4-BE49-F238E27FC236}">
                <a16:creationId xmlns:a16="http://schemas.microsoft.com/office/drawing/2014/main" id="{38172FAD-0D69-3160-7A68-CEFCFF622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3963" y="1076342"/>
            <a:ext cx="2776214" cy="3581400"/>
          </a:xfrm>
          <a:prstGeom prst="rect">
            <a:avLst/>
          </a:prstGeom>
        </p:spPr>
      </p:pic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sp>
        <p:nvSpPr>
          <p:cNvPr id="8" name="!!Red box">
            <a:extLst>
              <a:ext uri="{FF2B5EF4-FFF2-40B4-BE49-F238E27FC236}">
                <a16:creationId xmlns:a16="http://schemas.microsoft.com/office/drawing/2014/main" id="{C6FC20BE-7F32-7380-F245-641B0342FC50}"/>
              </a:ext>
            </a:extLst>
          </p:cNvPr>
          <p:cNvSpPr/>
          <p:nvPr/>
        </p:nvSpPr>
        <p:spPr bwMode="auto">
          <a:xfrm>
            <a:off x="6989378" y="5298404"/>
            <a:ext cx="4288221" cy="902123"/>
          </a:xfrm>
          <a:prstGeom prst="roundRect">
            <a:avLst/>
          </a:prstGeom>
          <a:noFill/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8705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!!Phase 2 pic">
            <a:extLst>
              <a:ext uri="{FF2B5EF4-FFF2-40B4-BE49-F238E27FC236}">
                <a16:creationId xmlns:a16="http://schemas.microsoft.com/office/drawing/2014/main" id="{82EE0E3B-8AA9-8B53-143D-6ACE9E84267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7096" y="2463663"/>
            <a:ext cx="1156606" cy="4386792"/>
          </a:xfrm>
          <a:prstGeom prst="rect">
            <a:avLst/>
          </a:prstGeom>
        </p:spPr>
      </p:pic>
      <p:pic>
        <p:nvPicPr>
          <p:cNvPr id="11" name="!!Phase 1 pic">
            <a:extLst>
              <a:ext uri="{FF2B5EF4-FFF2-40B4-BE49-F238E27FC236}">
                <a16:creationId xmlns:a16="http://schemas.microsoft.com/office/drawing/2014/main" id="{6831C053-B9C7-C999-0EF6-12D43F8DB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235" y="2464346"/>
            <a:ext cx="1156605" cy="4386792"/>
          </a:xfrm>
          <a:prstGeom prst="rect">
            <a:avLst/>
          </a:prstGeom>
        </p:spPr>
      </p:pic>
      <p:sp>
        <p:nvSpPr>
          <p:cNvPr id="12" name="!!Phase 1">
            <a:extLst>
              <a:ext uri="{FF2B5EF4-FFF2-40B4-BE49-F238E27FC236}">
                <a16:creationId xmlns:a16="http://schemas.microsoft.com/office/drawing/2014/main" id="{E70FD5C5-0E24-9B3E-D91D-0246E2C93D73}"/>
              </a:ext>
            </a:extLst>
          </p:cNvPr>
          <p:cNvSpPr txBox="1"/>
          <p:nvPr/>
        </p:nvSpPr>
        <p:spPr>
          <a:xfrm>
            <a:off x="2838373" y="1944916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Honeymoon</a:t>
            </a:r>
          </a:p>
        </p:txBody>
      </p:sp>
      <p:sp>
        <p:nvSpPr>
          <p:cNvPr id="2" name="!!Callout">
            <a:extLst>
              <a:ext uri="{FF2B5EF4-FFF2-40B4-BE49-F238E27FC236}">
                <a16:creationId xmlns:a16="http://schemas.microsoft.com/office/drawing/2014/main" id="{AA198062-6023-3E04-55A6-D6FD36EC712D}"/>
              </a:ext>
            </a:extLst>
          </p:cNvPr>
          <p:cNvSpPr txBox="1"/>
          <p:nvPr/>
        </p:nvSpPr>
        <p:spPr>
          <a:xfrm>
            <a:off x="4767942" y="3467100"/>
            <a:ext cx="4017333" cy="2031325"/>
          </a:xfrm>
          <a:prstGeom prst="rect">
            <a:avLst/>
          </a:prstGeom>
          <a:noFill/>
          <a:ln w="28575">
            <a:solidFill>
              <a:srgbClr val="42A62A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 job satisfaction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Commitment / energy / creativity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Stress feels like “good stress”; we don’t recognize adaptation energy being used up</a:t>
            </a:r>
          </a:p>
        </p:txBody>
      </p:sp>
      <p:cxnSp>
        <p:nvCxnSpPr>
          <p:cNvPr id="7" name="!!Callout line">
            <a:extLst>
              <a:ext uri="{FF2B5EF4-FFF2-40B4-BE49-F238E27FC236}">
                <a16:creationId xmlns:a16="http://schemas.microsoft.com/office/drawing/2014/main" id="{97E4BED5-4F5B-CA33-CAAF-4EF1E2391C6C}"/>
              </a:ext>
            </a:extLst>
          </p:cNvPr>
          <p:cNvCxnSpPr/>
          <p:nvPr/>
        </p:nvCxnSpPr>
        <p:spPr>
          <a:xfrm>
            <a:off x="4183117" y="3668110"/>
            <a:ext cx="575687" cy="0"/>
          </a:xfrm>
          <a:prstGeom prst="line">
            <a:avLst/>
          </a:prstGeom>
          <a:ln w="25400">
            <a:solidFill>
              <a:srgbClr val="42A6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" y="1667256"/>
            <a:ext cx="2298151" cy="3581400"/>
          </a:xfrm>
          <a:prstGeom prst="rect">
            <a:avLst/>
          </a:prstGeom>
        </p:spPr>
      </p:pic>
      <p:pic>
        <p:nvPicPr>
          <p:cNvPr id="4" name="!!North">
            <a:extLst>
              <a:ext uri="{FF2B5EF4-FFF2-40B4-BE49-F238E27FC236}">
                <a16:creationId xmlns:a16="http://schemas.microsoft.com/office/drawing/2014/main" id="{E7A2CD9A-45C3-0135-CE3D-4B28F2C953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89732" y="2345026"/>
            <a:ext cx="2428885" cy="3581400"/>
          </a:xfrm>
          <a:prstGeom prst="rect">
            <a:avLst/>
          </a:prstGeom>
        </p:spPr>
      </p:pic>
      <p:pic>
        <p:nvPicPr>
          <p:cNvPr id="3" name="!!MBI">
            <a:extLst>
              <a:ext uri="{FF2B5EF4-FFF2-40B4-BE49-F238E27FC236}">
                <a16:creationId xmlns:a16="http://schemas.microsoft.com/office/drawing/2014/main" id="{38172FAD-0D69-3160-7A68-CEFCFF6224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827969" y="1076342"/>
            <a:ext cx="2776214" cy="3581400"/>
          </a:xfrm>
          <a:prstGeom prst="rect">
            <a:avLst/>
          </a:prstGeom>
        </p:spPr>
      </p:pic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3337560" y="699206"/>
            <a:ext cx="5504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Veninga</a:t>
            </a: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and Spradley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5 stages of workplace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446240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!!Phase 3 pic">
            <a:extLst>
              <a:ext uri="{FF2B5EF4-FFF2-40B4-BE49-F238E27FC236}">
                <a16:creationId xmlns:a16="http://schemas.microsoft.com/office/drawing/2014/main" id="{46F221B7-42D7-A7EA-59D6-8DF69634810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49052" y="2463663"/>
            <a:ext cx="1156605" cy="4386792"/>
          </a:xfrm>
          <a:prstGeom prst="rect">
            <a:avLst/>
          </a:prstGeom>
        </p:spPr>
      </p:pic>
      <p:pic>
        <p:nvPicPr>
          <p:cNvPr id="13" name="!!Phase 2 pic">
            <a:extLst>
              <a:ext uri="{FF2B5EF4-FFF2-40B4-BE49-F238E27FC236}">
                <a16:creationId xmlns:a16="http://schemas.microsoft.com/office/drawing/2014/main" id="{BA2B536C-43CC-B20C-B68B-CB0269008B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35891" y="2463663"/>
            <a:ext cx="1156606" cy="4386792"/>
          </a:xfrm>
          <a:prstGeom prst="rect">
            <a:avLst/>
          </a:prstGeom>
        </p:spPr>
      </p:pic>
      <p:sp>
        <p:nvSpPr>
          <p:cNvPr id="2" name="!!Phase 2">
            <a:extLst>
              <a:ext uri="{FF2B5EF4-FFF2-40B4-BE49-F238E27FC236}">
                <a16:creationId xmlns:a16="http://schemas.microsoft.com/office/drawing/2014/main" id="{A32764A5-7D0F-452D-D7C7-E3ADE0EA5484}"/>
              </a:ext>
            </a:extLst>
          </p:cNvPr>
          <p:cNvSpPr txBox="1"/>
          <p:nvPr/>
        </p:nvSpPr>
        <p:spPr>
          <a:xfrm>
            <a:off x="4847184" y="1791028"/>
            <a:ext cx="13340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Fuel</a:t>
            </a:r>
            <a:b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</a:br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Shortage</a:t>
            </a:r>
          </a:p>
        </p:txBody>
      </p:sp>
      <p:sp>
        <p:nvSpPr>
          <p:cNvPr id="3" name="!!Callout">
            <a:extLst>
              <a:ext uri="{FF2B5EF4-FFF2-40B4-BE49-F238E27FC236}">
                <a16:creationId xmlns:a16="http://schemas.microsoft.com/office/drawing/2014/main" id="{C34A726D-CF16-53EE-5A2B-CCADC0E3FF98}"/>
              </a:ext>
            </a:extLst>
          </p:cNvPr>
          <p:cNvSpPr txBox="1"/>
          <p:nvPr/>
        </p:nvSpPr>
        <p:spPr>
          <a:xfrm>
            <a:off x="6659800" y="3467100"/>
            <a:ext cx="3577272" cy="1754326"/>
          </a:xfrm>
          <a:prstGeom prst="rect">
            <a:avLst/>
          </a:prstGeom>
          <a:noFill/>
          <a:ln w="28575">
            <a:solidFill>
              <a:srgbClr val="98BF0E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8BF0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Begin to overdraw adaptation energy</a:t>
            </a:r>
            <a:br>
              <a:rPr lang="en-US" dirty="0">
                <a:solidFill>
                  <a:srgbClr val="98BF0E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dirty="0">
              <a:solidFill>
                <a:srgbClr val="98BF0E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8BF0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Vague feeling of loss</a:t>
            </a:r>
            <a:br>
              <a:rPr lang="en-US" dirty="0">
                <a:solidFill>
                  <a:srgbClr val="98BF0E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dirty="0">
              <a:solidFill>
                <a:srgbClr val="98BF0E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8BF0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“Balancing act”</a:t>
            </a:r>
          </a:p>
        </p:txBody>
      </p:sp>
      <p:cxnSp>
        <p:nvCxnSpPr>
          <p:cNvPr id="4" name="!!Callout line">
            <a:extLst>
              <a:ext uri="{FF2B5EF4-FFF2-40B4-BE49-F238E27FC236}">
                <a16:creationId xmlns:a16="http://schemas.microsoft.com/office/drawing/2014/main" id="{0BB6FCD2-F8BB-E6FE-235F-EE3D794AD88F}"/>
              </a:ext>
            </a:extLst>
          </p:cNvPr>
          <p:cNvCxnSpPr/>
          <p:nvPr/>
        </p:nvCxnSpPr>
        <p:spPr>
          <a:xfrm>
            <a:off x="6074975" y="3668110"/>
            <a:ext cx="575687" cy="0"/>
          </a:xfrm>
          <a:prstGeom prst="line">
            <a:avLst/>
          </a:prstGeom>
          <a:ln w="25400">
            <a:solidFill>
              <a:srgbClr val="98BF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" y="1667256"/>
            <a:ext cx="2298151" cy="3581400"/>
          </a:xfrm>
          <a:prstGeom prst="rect">
            <a:avLst/>
          </a:prstGeom>
        </p:spPr>
      </p:pic>
      <p:pic>
        <p:nvPicPr>
          <p:cNvPr id="11" name="!!Phase 1 pic">
            <a:extLst>
              <a:ext uri="{FF2B5EF4-FFF2-40B4-BE49-F238E27FC236}">
                <a16:creationId xmlns:a16="http://schemas.microsoft.com/office/drawing/2014/main" id="{6831C053-B9C7-C999-0EF6-12D43F8DB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6235" y="2463664"/>
            <a:ext cx="1156605" cy="4386792"/>
          </a:xfrm>
          <a:prstGeom prst="rect">
            <a:avLst/>
          </a:prstGeom>
        </p:spPr>
      </p:pic>
      <p:sp>
        <p:nvSpPr>
          <p:cNvPr id="12" name="!!Phase 1">
            <a:extLst>
              <a:ext uri="{FF2B5EF4-FFF2-40B4-BE49-F238E27FC236}">
                <a16:creationId xmlns:a16="http://schemas.microsoft.com/office/drawing/2014/main" id="{E70FD5C5-0E24-9B3E-D91D-0246E2C93D73}"/>
              </a:ext>
            </a:extLst>
          </p:cNvPr>
          <p:cNvSpPr txBox="1"/>
          <p:nvPr/>
        </p:nvSpPr>
        <p:spPr>
          <a:xfrm>
            <a:off x="2838373" y="1944916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Honeymoon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3337560" y="699206"/>
            <a:ext cx="5504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Veninga</a:t>
            </a: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and Spradley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5 stages of workplace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2594549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!!Phase 4 pic">
            <a:extLst>
              <a:ext uri="{FF2B5EF4-FFF2-40B4-BE49-F238E27FC236}">
                <a16:creationId xmlns:a16="http://schemas.microsoft.com/office/drawing/2014/main" id="{FC08F60D-77BE-3E6B-FA24-B0D7A5CE2D2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93990" y="2463663"/>
            <a:ext cx="1156606" cy="4386792"/>
          </a:xfrm>
          <a:prstGeom prst="rect">
            <a:avLst/>
          </a:prstGeom>
        </p:spPr>
      </p:pic>
      <p:pic>
        <p:nvPicPr>
          <p:cNvPr id="3" name="!!Phase 3 pic">
            <a:extLst>
              <a:ext uri="{FF2B5EF4-FFF2-40B4-BE49-F238E27FC236}">
                <a16:creationId xmlns:a16="http://schemas.microsoft.com/office/drawing/2014/main" id="{5C73B189-B83A-D717-4FC7-0C1704C28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55548" y="2463663"/>
            <a:ext cx="1156605" cy="4386792"/>
          </a:xfrm>
          <a:prstGeom prst="rect">
            <a:avLst/>
          </a:prstGeom>
        </p:spPr>
      </p:pic>
      <p:sp>
        <p:nvSpPr>
          <p:cNvPr id="4" name="!!Phase 3">
            <a:extLst>
              <a:ext uri="{FF2B5EF4-FFF2-40B4-BE49-F238E27FC236}">
                <a16:creationId xmlns:a16="http://schemas.microsoft.com/office/drawing/2014/main" id="{36BA2ADE-1054-D82C-3547-60CD95FD01D1}"/>
              </a:ext>
            </a:extLst>
          </p:cNvPr>
          <p:cNvSpPr txBox="1"/>
          <p:nvPr/>
        </p:nvSpPr>
        <p:spPr>
          <a:xfrm>
            <a:off x="6551425" y="1791028"/>
            <a:ext cx="15648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Chronic</a:t>
            </a:r>
            <a:b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</a:br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Symptoms</a:t>
            </a:r>
          </a:p>
        </p:txBody>
      </p:sp>
      <p:pic>
        <p:nvPicPr>
          <p:cNvPr id="13" name="!!Phase 2 pic">
            <a:extLst>
              <a:ext uri="{FF2B5EF4-FFF2-40B4-BE49-F238E27FC236}">
                <a16:creationId xmlns:a16="http://schemas.microsoft.com/office/drawing/2014/main" id="{BA2B536C-43CC-B20C-B68B-CB0269008B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35891" y="2463663"/>
            <a:ext cx="1156606" cy="4386792"/>
          </a:xfrm>
          <a:prstGeom prst="rect">
            <a:avLst/>
          </a:prstGeom>
        </p:spPr>
      </p:pic>
      <p:sp>
        <p:nvSpPr>
          <p:cNvPr id="2" name="!!Phase 2">
            <a:extLst>
              <a:ext uri="{FF2B5EF4-FFF2-40B4-BE49-F238E27FC236}">
                <a16:creationId xmlns:a16="http://schemas.microsoft.com/office/drawing/2014/main" id="{A32764A5-7D0F-452D-D7C7-E3ADE0EA5484}"/>
              </a:ext>
            </a:extLst>
          </p:cNvPr>
          <p:cNvSpPr txBox="1"/>
          <p:nvPr/>
        </p:nvSpPr>
        <p:spPr>
          <a:xfrm>
            <a:off x="4847184" y="1791028"/>
            <a:ext cx="13340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Fuel</a:t>
            </a:r>
            <a:b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</a:br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Shortage</a:t>
            </a:r>
          </a:p>
        </p:txBody>
      </p:sp>
      <p:sp>
        <p:nvSpPr>
          <p:cNvPr id="8" name="!!Callout">
            <a:extLst>
              <a:ext uri="{FF2B5EF4-FFF2-40B4-BE49-F238E27FC236}">
                <a16:creationId xmlns:a16="http://schemas.microsoft.com/office/drawing/2014/main" id="{EC9696D4-0040-D07D-19FD-718F606B3CCD}"/>
              </a:ext>
            </a:extLst>
          </p:cNvPr>
          <p:cNvSpPr txBox="1"/>
          <p:nvPr/>
        </p:nvSpPr>
        <p:spPr>
          <a:xfrm>
            <a:off x="8351959" y="3467100"/>
            <a:ext cx="3577272" cy="1477328"/>
          </a:xfrm>
          <a:prstGeom prst="rect">
            <a:avLst/>
          </a:prstGeom>
          <a:solidFill>
            <a:schemeClr val="bg1"/>
          </a:solidFill>
          <a:ln w="28575">
            <a:solidFill>
              <a:srgbClr val="FDC8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DC8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Chronic exhaustion</a:t>
            </a:r>
            <a:br>
              <a:rPr lang="en-US" dirty="0">
                <a:solidFill>
                  <a:srgbClr val="FDC80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dirty="0">
              <a:solidFill>
                <a:srgbClr val="FDC8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DC8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Physical illness</a:t>
            </a:r>
            <a:br>
              <a:rPr lang="en-US" dirty="0">
                <a:solidFill>
                  <a:srgbClr val="FDC80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dirty="0">
              <a:solidFill>
                <a:srgbClr val="FDC8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DC8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Anger / depression</a:t>
            </a:r>
          </a:p>
        </p:txBody>
      </p:sp>
      <p:cxnSp>
        <p:nvCxnSpPr>
          <p:cNvPr id="9" name="!!Callout line">
            <a:extLst>
              <a:ext uri="{FF2B5EF4-FFF2-40B4-BE49-F238E27FC236}">
                <a16:creationId xmlns:a16="http://schemas.microsoft.com/office/drawing/2014/main" id="{7E08E1A1-FB84-1016-8D20-CACB4F6CA098}"/>
              </a:ext>
            </a:extLst>
          </p:cNvPr>
          <p:cNvCxnSpPr/>
          <p:nvPr/>
        </p:nvCxnSpPr>
        <p:spPr>
          <a:xfrm>
            <a:off x="7767134" y="3668110"/>
            <a:ext cx="575687" cy="0"/>
          </a:xfrm>
          <a:prstGeom prst="line">
            <a:avLst/>
          </a:prstGeom>
          <a:ln w="25400">
            <a:solidFill>
              <a:srgbClr val="FDC8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4" y="1667256"/>
            <a:ext cx="2298151" cy="3581400"/>
          </a:xfrm>
          <a:prstGeom prst="rect">
            <a:avLst/>
          </a:prstGeom>
        </p:spPr>
      </p:pic>
      <p:pic>
        <p:nvPicPr>
          <p:cNvPr id="11" name="!!Phase 1 pic">
            <a:extLst>
              <a:ext uri="{FF2B5EF4-FFF2-40B4-BE49-F238E27FC236}">
                <a16:creationId xmlns:a16="http://schemas.microsoft.com/office/drawing/2014/main" id="{6831C053-B9C7-C999-0EF6-12D43F8DB2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6235" y="2463664"/>
            <a:ext cx="1156605" cy="4386792"/>
          </a:xfrm>
          <a:prstGeom prst="rect">
            <a:avLst/>
          </a:prstGeom>
        </p:spPr>
      </p:pic>
      <p:sp>
        <p:nvSpPr>
          <p:cNvPr id="12" name="!!Phase 1">
            <a:extLst>
              <a:ext uri="{FF2B5EF4-FFF2-40B4-BE49-F238E27FC236}">
                <a16:creationId xmlns:a16="http://schemas.microsoft.com/office/drawing/2014/main" id="{E70FD5C5-0E24-9B3E-D91D-0246E2C93D73}"/>
              </a:ext>
            </a:extLst>
          </p:cNvPr>
          <p:cNvSpPr txBox="1"/>
          <p:nvPr/>
        </p:nvSpPr>
        <p:spPr>
          <a:xfrm>
            <a:off x="2838373" y="1944916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Honeymoon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3337560" y="699206"/>
            <a:ext cx="5504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Veninga</a:t>
            </a: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and Spradley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5 stages of workplace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2533017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!!Phase 5 pic">
            <a:extLst>
              <a:ext uri="{FF2B5EF4-FFF2-40B4-BE49-F238E27FC236}">
                <a16:creationId xmlns:a16="http://schemas.microsoft.com/office/drawing/2014/main" id="{C1316693-0A8B-5510-E984-C8F848615DC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41437" y="2463663"/>
            <a:ext cx="1156605" cy="4386792"/>
          </a:xfrm>
          <a:prstGeom prst="rect">
            <a:avLst/>
          </a:prstGeom>
        </p:spPr>
      </p:pic>
      <p:pic>
        <p:nvPicPr>
          <p:cNvPr id="5" name="!!Phase 4 pic">
            <a:extLst>
              <a:ext uri="{FF2B5EF4-FFF2-40B4-BE49-F238E27FC236}">
                <a16:creationId xmlns:a16="http://schemas.microsoft.com/office/drawing/2014/main" id="{A0E3589E-40CF-883B-D8F8-F84482DF1E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33598" y="2463663"/>
            <a:ext cx="1156606" cy="4386792"/>
          </a:xfrm>
          <a:prstGeom prst="rect">
            <a:avLst/>
          </a:prstGeom>
        </p:spPr>
      </p:pic>
      <p:cxnSp>
        <p:nvCxnSpPr>
          <p:cNvPr id="14" name="!!Callout line">
            <a:extLst>
              <a:ext uri="{FF2B5EF4-FFF2-40B4-BE49-F238E27FC236}">
                <a16:creationId xmlns:a16="http://schemas.microsoft.com/office/drawing/2014/main" id="{B3532E61-2202-F98D-90F4-42D6459EA928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9441666" y="1880803"/>
            <a:ext cx="1009775" cy="1586297"/>
          </a:xfrm>
          <a:prstGeom prst="line">
            <a:avLst/>
          </a:prstGeom>
          <a:ln w="25400">
            <a:solidFill>
              <a:srgbClr val="F29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!!Phase 4">
            <a:extLst>
              <a:ext uri="{FF2B5EF4-FFF2-40B4-BE49-F238E27FC236}">
                <a16:creationId xmlns:a16="http://schemas.microsoft.com/office/drawing/2014/main" id="{1C331B08-BB94-1018-5570-55A900E4980C}"/>
              </a:ext>
            </a:extLst>
          </p:cNvPr>
          <p:cNvSpPr txBox="1"/>
          <p:nvPr/>
        </p:nvSpPr>
        <p:spPr>
          <a:xfrm>
            <a:off x="8582135" y="1935266"/>
            <a:ext cx="859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Crisis</a:t>
            </a:r>
          </a:p>
        </p:txBody>
      </p:sp>
      <p:pic>
        <p:nvPicPr>
          <p:cNvPr id="3" name="!!Phase 3 pic">
            <a:extLst>
              <a:ext uri="{FF2B5EF4-FFF2-40B4-BE49-F238E27FC236}">
                <a16:creationId xmlns:a16="http://schemas.microsoft.com/office/drawing/2014/main" id="{5C73B189-B83A-D717-4FC7-0C1704C289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55548" y="2463663"/>
            <a:ext cx="1156605" cy="4386792"/>
          </a:xfrm>
          <a:prstGeom prst="rect">
            <a:avLst/>
          </a:prstGeom>
        </p:spPr>
      </p:pic>
      <p:sp>
        <p:nvSpPr>
          <p:cNvPr id="4" name="!!Phase 3">
            <a:extLst>
              <a:ext uri="{FF2B5EF4-FFF2-40B4-BE49-F238E27FC236}">
                <a16:creationId xmlns:a16="http://schemas.microsoft.com/office/drawing/2014/main" id="{36BA2ADE-1054-D82C-3547-60CD95FD01D1}"/>
              </a:ext>
            </a:extLst>
          </p:cNvPr>
          <p:cNvSpPr txBox="1"/>
          <p:nvPr/>
        </p:nvSpPr>
        <p:spPr>
          <a:xfrm>
            <a:off x="6551425" y="1791028"/>
            <a:ext cx="15648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Chronic</a:t>
            </a:r>
            <a:b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</a:br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Symptoms</a:t>
            </a:r>
          </a:p>
        </p:txBody>
      </p:sp>
      <p:pic>
        <p:nvPicPr>
          <p:cNvPr id="13" name="!!Phase 2 pic">
            <a:extLst>
              <a:ext uri="{FF2B5EF4-FFF2-40B4-BE49-F238E27FC236}">
                <a16:creationId xmlns:a16="http://schemas.microsoft.com/office/drawing/2014/main" id="{BA2B536C-43CC-B20C-B68B-CB0269008B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35891" y="2463663"/>
            <a:ext cx="1156606" cy="4386792"/>
          </a:xfrm>
          <a:prstGeom prst="rect">
            <a:avLst/>
          </a:prstGeom>
        </p:spPr>
      </p:pic>
      <p:sp>
        <p:nvSpPr>
          <p:cNvPr id="2" name="!!Phase 2">
            <a:extLst>
              <a:ext uri="{FF2B5EF4-FFF2-40B4-BE49-F238E27FC236}">
                <a16:creationId xmlns:a16="http://schemas.microsoft.com/office/drawing/2014/main" id="{A32764A5-7D0F-452D-D7C7-E3ADE0EA5484}"/>
              </a:ext>
            </a:extLst>
          </p:cNvPr>
          <p:cNvSpPr txBox="1"/>
          <p:nvPr/>
        </p:nvSpPr>
        <p:spPr>
          <a:xfrm>
            <a:off x="4847184" y="1791028"/>
            <a:ext cx="13340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Fuel</a:t>
            </a:r>
            <a:b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</a:br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Shortage</a:t>
            </a:r>
          </a:p>
        </p:txBody>
      </p:sp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4" y="1667256"/>
            <a:ext cx="2298151" cy="3581400"/>
          </a:xfrm>
          <a:prstGeom prst="rect">
            <a:avLst/>
          </a:prstGeom>
        </p:spPr>
      </p:pic>
      <p:pic>
        <p:nvPicPr>
          <p:cNvPr id="11" name="!!Phase 1 pic">
            <a:extLst>
              <a:ext uri="{FF2B5EF4-FFF2-40B4-BE49-F238E27FC236}">
                <a16:creationId xmlns:a16="http://schemas.microsoft.com/office/drawing/2014/main" id="{6831C053-B9C7-C999-0EF6-12D43F8DB2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6235" y="2463664"/>
            <a:ext cx="1156605" cy="4386792"/>
          </a:xfrm>
          <a:prstGeom prst="rect">
            <a:avLst/>
          </a:prstGeom>
        </p:spPr>
      </p:pic>
      <p:sp>
        <p:nvSpPr>
          <p:cNvPr id="12" name="!!Phase 1">
            <a:extLst>
              <a:ext uri="{FF2B5EF4-FFF2-40B4-BE49-F238E27FC236}">
                <a16:creationId xmlns:a16="http://schemas.microsoft.com/office/drawing/2014/main" id="{E70FD5C5-0E24-9B3E-D91D-0246E2C93D73}"/>
              </a:ext>
            </a:extLst>
          </p:cNvPr>
          <p:cNvSpPr txBox="1"/>
          <p:nvPr/>
        </p:nvSpPr>
        <p:spPr>
          <a:xfrm>
            <a:off x="2838373" y="1944916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Honeymoon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3337560" y="699206"/>
            <a:ext cx="5504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Veninga</a:t>
            </a: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and Spradley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5 stages of workplace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sp>
        <p:nvSpPr>
          <p:cNvPr id="10" name="!!Callout">
            <a:extLst>
              <a:ext uri="{FF2B5EF4-FFF2-40B4-BE49-F238E27FC236}">
                <a16:creationId xmlns:a16="http://schemas.microsoft.com/office/drawing/2014/main" id="{E0AFC578-1CCB-9378-8290-D613A8FE4E4C}"/>
              </a:ext>
            </a:extLst>
          </p:cNvPr>
          <p:cNvSpPr txBox="1"/>
          <p:nvPr/>
        </p:nvSpPr>
        <p:spPr>
          <a:xfrm>
            <a:off x="8847518" y="403475"/>
            <a:ext cx="3207845" cy="1477328"/>
          </a:xfrm>
          <a:prstGeom prst="rect">
            <a:avLst/>
          </a:prstGeom>
          <a:solidFill>
            <a:schemeClr val="bg1"/>
          </a:solidFill>
          <a:ln w="28575">
            <a:solidFill>
              <a:srgbClr val="F292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292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Symptoms become critical</a:t>
            </a:r>
            <a:br>
              <a:rPr lang="en-US" dirty="0">
                <a:solidFill>
                  <a:srgbClr val="F2920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dirty="0">
              <a:solidFill>
                <a:srgbClr val="F292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292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Pessimism and self-doubt </a:t>
            </a:r>
            <a:br>
              <a:rPr lang="en-US" dirty="0">
                <a:solidFill>
                  <a:srgbClr val="F2920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dirty="0">
              <a:solidFill>
                <a:srgbClr val="F292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292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“Escape mentality”</a:t>
            </a:r>
          </a:p>
        </p:txBody>
      </p:sp>
    </p:spTree>
    <p:extLst>
      <p:ext uri="{BB962C8B-B14F-4D97-AF65-F5344CB8AC3E}">
        <p14:creationId xmlns:p14="http://schemas.microsoft.com/office/powerpoint/2010/main" val="6261135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!!Phase 5 pic">
            <a:extLst>
              <a:ext uri="{FF2B5EF4-FFF2-40B4-BE49-F238E27FC236}">
                <a16:creationId xmlns:a16="http://schemas.microsoft.com/office/drawing/2014/main" id="{8CAC90EE-DBA8-327B-64A9-7E6A2914D6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23090" y="2463663"/>
            <a:ext cx="1156605" cy="4386792"/>
          </a:xfrm>
          <a:prstGeom prst="rect">
            <a:avLst/>
          </a:prstGeom>
        </p:spPr>
      </p:pic>
      <p:sp>
        <p:nvSpPr>
          <p:cNvPr id="10" name="!!Phase 5">
            <a:extLst>
              <a:ext uri="{FF2B5EF4-FFF2-40B4-BE49-F238E27FC236}">
                <a16:creationId xmlns:a16="http://schemas.microsoft.com/office/drawing/2014/main" id="{BF055BD3-AC14-E634-74FE-68FF96305979}"/>
              </a:ext>
            </a:extLst>
          </p:cNvPr>
          <p:cNvSpPr txBox="1"/>
          <p:nvPr/>
        </p:nvSpPr>
        <p:spPr>
          <a:xfrm>
            <a:off x="9836626" y="1791028"/>
            <a:ext cx="16129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Hitting the</a:t>
            </a:r>
            <a:b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</a:br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Wall</a:t>
            </a:r>
          </a:p>
        </p:txBody>
      </p:sp>
      <p:pic>
        <p:nvPicPr>
          <p:cNvPr id="5" name="!!Phase 4 pic">
            <a:extLst>
              <a:ext uri="{FF2B5EF4-FFF2-40B4-BE49-F238E27FC236}">
                <a16:creationId xmlns:a16="http://schemas.microsoft.com/office/drawing/2014/main" id="{A0E3589E-40CF-883B-D8F8-F84482DF1E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33598" y="2463663"/>
            <a:ext cx="1156606" cy="4386792"/>
          </a:xfrm>
          <a:prstGeom prst="rect">
            <a:avLst/>
          </a:prstGeom>
        </p:spPr>
      </p:pic>
      <p:sp>
        <p:nvSpPr>
          <p:cNvPr id="7" name="!!Phase 4">
            <a:extLst>
              <a:ext uri="{FF2B5EF4-FFF2-40B4-BE49-F238E27FC236}">
                <a16:creationId xmlns:a16="http://schemas.microsoft.com/office/drawing/2014/main" id="{1C331B08-BB94-1018-5570-55A900E4980C}"/>
              </a:ext>
            </a:extLst>
          </p:cNvPr>
          <p:cNvSpPr txBox="1"/>
          <p:nvPr/>
        </p:nvSpPr>
        <p:spPr>
          <a:xfrm>
            <a:off x="8582135" y="1935266"/>
            <a:ext cx="859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Crisis</a:t>
            </a:r>
          </a:p>
        </p:txBody>
      </p:sp>
      <p:pic>
        <p:nvPicPr>
          <p:cNvPr id="3" name="!!Phase 3 pic">
            <a:extLst>
              <a:ext uri="{FF2B5EF4-FFF2-40B4-BE49-F238E27FC236}">
                <a16:creationId xmlns:a16="http://schemas.microsoft.com/office/drawing/2014/main" id="{5C73B189-B83A-D717-4FC7-0C1704C289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55548" y="2463663"/>
            <a:ext cx="1156605" cy="4386792"/>
          </a:xfrm>
          <a:prstGeom prst="rect">
            <a:avLst/>
          </a:prstGeom>
        </p:spPr>
      </p:pic>
      <p:sp>
        <p:nvSpPr>
          <p:cNvPr id="4" name="!!Phase 3">
            <a:extLst>
              <a:ext uri="{FF2B5EF4-FFF2-40B4-BE49-F238E27FC236}">
                <a16:creationId xmlns:a16="http://schemas.microsoft.com/office/drawing/2014/main" id="{36BA2ADE-1054-D82C-3547-60CD95FD01D1}"/>
              </a:ext>
            </a:extLst>
          </p:cNvPr>
          <p:cNvSpPr txBox="1"/>
          <p:nvPr/>
        </p:nvSpPr>
        <p:spPr>
          <a:xfrm>
            <a:off x="6551425" y="1791028"/>
            <a:ext cx="15648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Chronic</a:t>
            </a:r>
            <a:b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</a:br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Symptoms</a:t>
            </a:r>
          </a:p>
        </p:txBody>
      </p:sp>
      <p:pic>
        <p:nvPicPr>
          <p:cNvPr id="13" name="!!Phase 2 pic">
            <a:extLst>
              <a:ext uri="{FF2B5EF4-FFF2-40B4-BE49-F238E27FC236}">
                <a16:creationId xmlns:a16="http://schemas.microsoft.com/office/drawing/2014/main" id="{BA2B536C-43CC-B20C-B68B-CB0269008B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35891" y="2463663"/>
            <a:ext cx="1156606" cy="4386792"/>
          </a:xfrm>
          <a:prstGeom prst="rect">
            <a:avLst/>
          </a:prstGeom>
        </p:spPr>
      </p:pic>
      <p:sp>
        <p:nvSpPr>
          <p:cNvPr id="2" name="!!Phase 2">
            <a:extLst>
              <a:ext uri="{FF2B5EF4-FFF2-40B4-BE49-F238E27FC236}">
                <a16:creationId xmlns:a16="http://schemas.microsoft.com/office/drawing/2014/main" id="{A32764A5-7D0F-452D-D7C7-E3ADE0EA5484}"/>
              </a:ext>
            </a:extLst>
          </p:cNvPr>
          <p:cNvSpPr txBox="1"/>
          <p:nvPr/>
        </p:nvSpPr>
        <p:spPr>
          <a:xfrm>
            <a:off x="4847186" y="1791028"/>
            <a:ext cx="13340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Fuel</a:t>
            </a:r>
            <a:b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</a:br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Shortage</a:t>
            </a:r>
          </a:p>
        </p:txBody>
      </p:sp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4" y="1667256"/>
            <a:ext cx="2298151" cy="3581400"/>
          </a:xfrm>
          <a:prstGeom prst="rect">
            <a:avLst/>
          </a:prstGeom>
        </p:spPr>
      </p:pic>
      <p:pic>
        <p:nvPicPr>
          <p:cNvPr id="26" name="!!North">
            <a:extLst>
              <a:ext uri="{FF2B5EF4-FFF2-40B4-BE49-F238E27FC236}">
                <a16:creationId xmlns:a16="http://schemas.microsoft.com/office/drawing/2014/main" id="{F9C7263F-5F48-6C02-F5B7-5C637FAAF2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84675" y="2144971"/>
            <a:ext cx="2956306" cy="4359085"/>
          </a:xfrm>
          <a:prstGeom prst="rect">
            <a:avLst/>
          </a:prstGeom>
        </p:spPr>
      </p:pic>
      <p:sp>
        <p:nvSpPr>
          <p:cNvPr id="25" name="!!Freudenberger">
            <a:extLst>
              <a:ext uri="{FF2B5EF4-FFF2-40B4-BE49-F238E27FC236}">
                <a16:creationId xmlns:a16="http://schemas.microsoft.com/office/drawing/2014/main" id="{36A70B88-F486-989F-865A-9AA15FCAB311}"/>
              </a:ext>
            </a:extLst>
          </p:cNvPr>
          <p:cNvSpPr txBox="1"/>
          <p:nvPr/>
        </p:nvSpPr>
        <p:spPr>
          <a:xfrm>
            <a:off x="12202493" y="695317"/>
            <a:ext cx="609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Fruedenberger’s</a:t>
            </a: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u="sng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12</a:t>
            </a: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 stages</a:t>
            </a:r>
          </a:p>
        </p:txBody>
      </p:sp>
      <p:pic>
        <p:nvPicPr>
          <p:cNvPr id="11" name="!!Phase 1 pic">
            <a:extLst>
              <a:ext uri="{FF2B5EF4-FFF2-40B4-BE49-F238E27FC236}">
                <a16:creationId xmlns:a16="http://schemas.microsoft.com/office/drawing/2014/main" id="{6831C053-B9C7-C999-0EF6-12D43F8DB2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16235" y="2463664"/>
            <a:ext cx="1156605" cy="4386792"/>
          </a:xfrm>
          <a:prstGeom prst="rect">
            <a:avLst/>
          </a:prstGeom>
        </p:spPr>
      </p:pic>
      <p:sp>
        <p:nvSpPr>
          <p:cNvPr id="12" name="!!Phase 1">
            <a:extLst>
              <a:ext uri="{FF2B5EF4-FFF2-40B4-BE49-F238E27FC236}">
                <a16:creationId xmlns:a16="http://schemas.microsoft.com/office/drawing/2014/main" id="{E70FD5C5-0E24-9B3E-D91D-0246E2C93D73}"/>
              </a:ext>
            </a:extLst>
          </p:cNvPr>
          <p:cNvSpPr txBox="1"/>
          <p:nvPr/>
        </p:nvSpPr>
        <p:spPr>
          <a:xfrm>
            <a:off x="2838373" y="1944916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Honeymoon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3337560" y="699206"/>
            <a:ext cx="5504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Veninga</a:t>
            </a: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and Spradley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5 stages of workplace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cxnSp>
        <p:nvCxnSpPr>
          <p:cNvPr id="9" name="!!Callout line">
            <a:extLst>
              <a:ext uri="{FF2B5EF4-FFF2-40B4-BE49-F238E27FC236}">
                <a16:creationId xmlns:a16="http://schemas.microsoft.com/office/drawing/2014/main" id="{76069EBC-0406-9389-ADA1-2BD85EA736AC}"/>
              </a:ext>
            </a:extLst>
          </p:cNvPr>
          <p:cNvCxnSpPr>
            <a:cxnSpLocks/>
          </p:cNvCxnSpPr>
          <p:nvPr/>
        </p:nvCxnSpPr>
        <p:spPr>
          <a:xfrm>
            <a:off x="9711559" y="1667256"/>
            <a:ext cx="575671" cy="2000854"/>
          </a:xfrm>
          <a:prstGeom prst="line">
            <a:avLst/>
          </a:prstGeom>
          <a:ln w="25400">
            <a:solidFill>
              <a:srgbClr val="E9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!!Callout">
            <a:extLst>
              <a:ext uri="{FF2B5EF4-FFF2-40B4-BE49-F238E27FC236}">
                <a16:creationId xmlns:a16="http://schemas.microsoft.com/office/drawing/2014/main" id="{9A9B1F59-E4AB-34A8-B613-5BAEC5D49475}"/>
              </a:ext>
            </a:extLst>
          </p:cNvPr>
          <p:cNvSpPr txBox="1"/>
          <p:nvPr/>
        </p:nvSpPr>
        <p:spPr>
          <a:xfrm>
            <a:off x="8334454" y="699206"/>
            <a:ext cx="3437132" cy="923330"/>
          </a:xfrm>
          <a:prstGeom prst="rect">
            <a:avLst/>
          </a:prstGeom>
          <a:solidFill>
            <a:schemeClr val="bg1"/>
          </a:solidFill>
          <a:ln w="28575">
            <a:solidFill>
              <a:srgbClr val="E95024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9502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Burnout transitions into significant and persistent physical or emotional problems</a:t>
            </a:r>
          </a:p>
        </p:txBody>
      </p:sp>
    </p:spTree>
    <p:extLst>
      <p:ext uri="{BB962C8B-B14F-4D97-AF65-F5344CB8AC3E}">
        <p14:creationId xmlns:p14="http://schemas.microsoft.com/office/powerpoint/2010/main" val="1105263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!!Phase 5 pic">
            <a:extLst>
              <a:ext uri="{FF2B5EF4-FFF2-40B4-BE49-F238E27FC236}">
                <a16:creationId xmlns:a16="http://schemas.microsoft.com/office/drawing/2014/main" id="{8CAC90EE-DBA8-327B-64A9-7E6A2914D6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47219" y="2463663"/>
            <a:ext cx="1156605" cy="4386792"/>
          </a:xfrm>
          <a:prstGeom prst="rect">
            <a:avLst/>
          </a:prstGeom>
        </p:spPr>
      </p:pic>
      <p:sp>
        <p:nvSpPr>
          <p:cNvPr id="10" name="!!Phase 5">
            <a:extLst>
              <a:ext uri="{FF2B5EF4-FFF2-40B4-BE49-F238E27FC236}">
                <a16:creationId xmlns:a16="http://schemas.microsoft.com/office/drawing/2014/main" id="{BF055BD3-AC14-E634-74FE-68FF96305979}"/>
              </a:ext>
            </a:extLst>
          </p:cNvPr>
          <p:cNvSpPr txBox="1"/>
          <p:nvPr/>
        </p:nvSpPr>
        <p:spPr>
          <a:xfrm>
            <a:off x="4392284" y="1791028"/>
            <a:ext cx="16129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Hitting the</a:t>
            </a:r>
            <a:b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</a:br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Wall</a:t>
            </a:r>
          </a:p>
        </p:txBody>
      </p:sp>
      <p:pic>
        <p:nvPicPr>
          <p:cNvPr id="5" name="!!Phase 4 pic">
            <a:extLst>
              <a:ext uri="{FF2B5EF4-FFF2-40B4-BE49-F238E27FC236}">
                <a16:creationId xmlns:a16="http://schemas.microsoft.com/office/drawing/2014/main" id="{A0E3589E-40CF-883B-D8F8-F84482DF1E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93750" y="2463663"/>
            <a:ext cx="1156606" cy="4386792"/>
          </a:xfrm>
          <a:prstGeom prst="rect">
            <a:avLst/>
          </a:prstGeom>
        </p:spPr>
      </p:pic>
      <p:pic>
        <p:nvPicPr>
          <p:cNvPr id="3" name="!!Phase 3 pic">
            <a:extLst>
              <a:ext uri="{FF2B5EF4-FFF2-40B4-BE49-F238E27FC236}">
                <a16:creationId xmlns:a16="http://schemas.microsoft.com/office/drawing/2014/main" id="{5C73B189-B83A-D717-4FC7-0C1704C289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9684" y="2463663"/>
            <a:ext cx="1156605" cy="4386792"/>
          </a:xfrm>
          <a:prstGeom prst="rect">
            <a:avLst/>
          </a:prstGeom>
        </p:spPr>
      </p:pic>
      <p:sp>
        <p:nvSpPr>
          <p:cNvPr id="4" name="!!Phase 3">
            <a:extLst>
              <a:ext uri="{FF2B5EF4-FFF2-40B4-BE49-F238E27FC236}">
                <a16:creationId xmlns:a16="http://schemas.microsoft.com/office/drawing/2014/main" id="{36BA2ADE-1054-D82C-3547-60CD95FD01D1}"/>
              </a:ext>
            </a:extLst>
          </p:cNvPr>
          <p:cNvSpPr txBox="1"/>
          <p:nvPr/>
        </p:nvSpPr>
        <p:spPr>
          <a:xfrm>
            <a:off x="2580856" y="1949185"/>
            <a:ext cx="8854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  <a:sym typeface="Wingdings" panose="05000000000000000000" pitchFamily="2" charset="2"/>
              </a:rPr>
              <a:t></a:t>
            </a:r>
            <a:endParaRPr lang="en-US" sz="2000" dirty="0">
              <a:solidFill>
                <a:srgbClr val="C00000"/>
              </a:solidFill>
              <a:latin typeface="Segoe Print" panose="02000600000000000000" pitchFamily="2" charset="0"/>
            </a:endParaRPr>
          </a:p>
        </p:txBody>
      </p:sp>
      <p:pic>
        <p:nvPicPr>
          <p:cNvPr id="13" name="!!Phase 2 pic">
            <a:extLst>
              <a:ext uri="{FF2B5EF4-FFF2-40B4-BE49-F238E27FC236}">
                <a16:creationId xmlns:a16="http://schemas.microsoft.com/office/drawing/2014/main" id="{BA2B536C-43CC-B20C-B68B-CB0269008B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73197" y="2463663"/>
            <a:ext cx="1156606" cy="4386792"/>
          </a:xfrm>
          <a:prstGeom prst="rect">
            <a:avLst/>
          </a:prstGeom>
        </p:spPr>
      </p:pic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346897" y="1667256"/>
            <a:ext cx="2298151" cy="3581400"/>
          </a:xfrm>
          <a:prstGeom prst="rect">
            <a:avLst/>
          </a:prstGeom>
        </p:spPr>
      </p:pic>
      <p:pic>
        <p:nvPicPr>
          <p:cNvPr id="9" name="!!MBI">
            <a:extLst>
              <a:ext uri="{FF2B5EF4-FFF2-40B4-BE49-F238E27FC236}">
                <a16:creationId xmlns:a16="http://schemas.microsoft.com/office/drawing/2014/main" id="{FCF21EAE-1332-1446-58D9-A235ABF2C8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91001" y="11044590"/>
            <a:ext cx="3859135" cy="4978400"/>
          </a:xfrm>
          <a:prstGeom prst="rect">
            <a:avLst/>
          </a:prstGeom>
        </p:spPr>
      </p:pic>
      <p:sp>
        <p:nvSpPr>
          <p:cNvPr id="15" name="!!MBI Title">
            <a:extLst>
              <a:ext uri="{FF2B5EF4-FFF2-40B4-BE49-F238E27FC236}">
                <a16:creationId xmlns:a16="http://schemas.microsoft.com/office/drawing/2014/main" id="{C2DD3E09-4DC1-3D53-B73D-E16F9DEF5B3A}"/>
              </a:ext>
            </a:extLst>
          </p:cNvPr>
          <p:cNvSpPr txBox="1"/>
          <p:nvPr/>
        </p:nvSpPr>
        <p:spPr>
          <a:xfrm>
            <a:off x="3347129" y="6854356"/>
            <a:ext cx="5504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Maslach Burnout Inventory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3 feelings of burnout</a:t>
            </a:r>
          </a:p>
        </p:txBody>
      </p:sp>
      <p:pic>
        <p:nvPicPr>
          <p:cNvPr id="2" name="!!North">
            <a:extLst>
              <a:ext uri="{FF2B5EF4-FFF2-40B4-BE49-F238E27FC236}">
                <a16:creationId xmlns:a16="http://schemas.microsoft.com/office/drawing/2014/main" id="{C746264B-76F6-BBAA-C5C1-202E543BFE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07280" y="2144971"/>
            <a:ext cx="2956306" cy="4359085"/>
          </a:xfrm>
          <a:prstGeom prst="rect">
            <a:avLst/>
          </a:prstGeom>
        </p:spPr>
      </p:pic>
      <p:pic>
        <p:nvPicPr>
          <p:cNvPr id="11" name="!!Phase 1 pic">
            <a:extLst>
              <a:ext uri="{FF2B5EF4-FFF2-40B4-BE49-F238E27FC236}">
                <a16:creationId xmlns:a16="http://schemas.microsoft.com/office/drawing/2014/main" id="{6831C053-B9C7-C999-0EF6-12D43F8DB20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55" y="2463664"/>
            <a:ext cx="1156605" cy="4386792"/>
          </a:xfrm>
          <a:prstGeom prst="rect">
            <a:avLst/>
          </a:prstGeom>
        </p:spPr>
      </p:pic>
      <p:sp>
        <p:nvSpPr>
          <p:cNvPr id="12" name="!!Phase 1">
            <a:extLst>
              <a:ext uri="{FF2B5EF4-FFF2-40B4-BE49-F238E27FC236}">
                <a16:creationId xmlns:a16="http://schemas.microsoft.com/office/drawing/2014/main" id="{E70FD5C5-0E24-9B3E-D91D-0246E2C93D73}"/>
              </a:ext>
            </a:extLst>
          </p:cNvPr>
          <p:cNvSpPr txBox="1"/>
          <p:nvPr/>
        </p:nvSpPr>
        <p:spPr>
          <a:xfrm>
            <a:off x="-20435" y="1944916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Honeymoon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289565" y="699206"/>
            <a:ext cx="5504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Veninga</a:t>
            </a: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and Spradley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5 stages of workplace burnout</a:t>
            </a:r>
          </a:p>
        </p:txBody>
      </p:sp>
      <p:sp>
        <p:nvSpPr>
          <p:cNvPr id="14" name="!!Freudenberger">
            <a:extLst>
              <a:ext uri="{FF2B5EF4-FFF2-40B4-BE49-F238E27FC236}">
                <a16:creationId xmlns:a16="http://schemas.microsoft.com/office/drawing/2014/main" id="{3F92DA15-9940-792A-C605-9E383608453B}"/>
              </a:ext>
            </a:extLst>
          </p:cNvPr>
          <p:cNvSpPr txBox="1"/>
          <p:nvPr/>
        </p:nvSpPr>
        <p:spPr>
          <a:xfrm>
            <a:off x="6096000" y="695317"/>
            <a:ext cx="609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Fruedenberger’s</a:t>
            </a: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u="sng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12</a:t>
            </a: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 stages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pic>
        <p:nvPicPr>
          <p:cNvPr id="7" name="!!Pie">
            <a:extLst>
              <a:ext uri="{FF2B5EF4-FFF2-40B4-BE49-F238E27FC236}">
                <a16:creationId xmlns:a16="http://schemas.microsoft.com/office/drawing/2014/main" id="{0A711136-15EA-CC8F-18D2-A813E63A7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555" y="1944916"/>
            <a:ext cx="5323269" cy="4623920"/>
          </a:xfrm>
          <a:prstGeom prst="rect">
            <a:avLst/>
          </a:prstGeom>
          <a:solidFill>
            <a:schemeClr val="bg2"/>
          </a:solidFill>
        </p:spPr>
      </p:pic>
    </p:spTree>
    <p:extLst>
      <p:ext uri="{BB962C8B-B14F-4D97-AF65-F5344CB8AC3E}">
        <p14:creationId xmlns:p14="http://schemas.microsoft.com/office/powerpoint/2010/main" val="42731852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!!Gray bg">
            <a:extLst>
              <a:ext uri="{FF2B5EF4-FFF2-40B4-BE49-F238E27FC236}">
                <a16:creationId xmlns:a16="http://schemas.microsoft.com/office/drawing/2014/main" id="{98021589-8EA4-E579-67D0-A26C50FF359D}"/>
              </a:ext>
            </a:extLst>
          </p:cNvPr>
          <p:cNvSpPr/>
          <p:nvPr/>
        </p:nvSpPr>
        <p:spPr>
          <a:xfrm>
            <a:off x="0" y="2121980"/>
            <a:ext cx="12192000" cy="4736020"/>
          </a:xfrm>
          <a:prstGeom prst="rect">
            <a:avLst/>
          </a:prstGeom>
          <a:solidFill>
            <a:srgbClr val="D1D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D80195-859F-2369-A0F3-0DD4CF87F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4399" y="6858000"/>
            <a:ext cx="1217357" cy="1217357"/>
          </a:xfrm>
          <a:prstGeom prst="rect">
            <a:avLst/>
          </a:prstGeom>
        </p:spPr>
      </p:pic>
      <p:pic>
        <p:nvPicPr>
          <p:cNvPr id="7" name="!!Lady face down">
            <a:extLst>
              <a:ext uri="{FF2B5EF4-FFF2-40B4-BE49-F238E27FC236}">
                <a16:creationId xmlns:a16="http://schemas.microsoft.com/office/drawing/2014/main" id="{053611BD-C1D2-5E7A-CAC4-C16720946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6703" y="2121980"/>
            <a:ext cx="5494405" cy="475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39A065-08A2-8B3F-B621-3AE20C621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6357" y="2137220"/>
            <a:ext cx="6275643" cy="4720780"/>
          </a:xfrm>
          <a:prstGeom prst="rect">
            <a:avLst/>
          </a:prstGeom>
        </p:spPr>
      </p:pic>
      <p:pic>
        <p:nvPicPr>
          <p:cNvPr id="11" name="!!Battery">
            <a:extLst>
              <a:ext uri="{FF2B5EF4-FFF2-40B4-BE49-F238E27FC236}">
                <a16:creationId xmlns:a16="http://schemas.microsoft.com/office/drawing/2014/main" id="{787378B6-7A7E-5A64-D75B-FE0B8CC7C1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64485" y="2497740"/>
            <a:ext cx="1140477" cy="412375"/>
          </a:xfrm>
          <a:prstGeom prst="rect">
            <a:avLst/>
          </a:prstGeom>
        </p:spPr>
      </p:pic>
      <p:sp>
        <p:nvSpPr>
          <p:cNvPr id="3" name="!!Bio">
            <a:extLst>
              <a:ext uri="{FF2B5EF4-FFF2-40B4-BE49-F238E27FC236}">
                <a16:creationId xmlns:a16="http://schemas.microsoft.com/office/drawing/2014/main" id="{9BB95A3C-1D14-AFEB-05D4-744E13D0680F}"/>
              </a:ext>
            </a:extLst>
          </p:cNvPr>
          <p:cNvSpPr txBox="1"/>
          <p:nvPr/>
        </p:nvSpPr>
        <p:spPr>
          <a:xfrm>
            <a:off x="3067545" y="1632009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  <a:endParaRPr lang="en-US" sz="2400" dirty="0">
              <a:solidFill>
                <a:srgbClr val="C00000"/>
              </a:solidFill>
              <a:latin typeface="Roboto Thin" panose="02000000000000000000" pitchFamily="2" charset="0"/>
              <a:ea typeface="Roboto Thin" panose="02000000000000000000" pitchFamily="2" charset="0"/>
            </a:endParaRPr>
          </a:p>
        </p:txBody>
      </p:sp>
      <p:sp>
        <p:nvSpPr>
          <p:cNvPr id="6" name="!!Subtitle">
            <a:extLst>
              <a:ext uri="{FF2B5EF4-FFF2-40B4-BE49-F238E27FC236}">
                <a16:creationId xmlns:a16="http://schemas.microsoft.com/office/drawing/2014/main" id="{88B9FB4D-C2C3-2EB0-453B-EDA709C1F054}"/>
              </a:ext>
            </a:extLst>
          </p:cNvPr>
          <p:cNvSpPr txBox="1"/>
          <p:nvPr/>
        </p:nvSpPr>
        <p:spPr>
          <a:xfrm>
            <a:off x="3048495" y="894834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 than just a bad day!</a:t>
            </a:r>
            <a:endParaRPr lang="en-US" sz="32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!!Title - Burnout">
            <a:extLst>
              <a:ext uri="{FF2B5EF4-FFF2-40B4-BE49-F238E27FC236}">
                <a16:creationId xmlns:a16="http://schemas.microsoft.com/office/drawing/2014/main" id="{5EFC0F82-E8B5-4413-FAD9-87B175385641}"/>
              </a:ext>
            </a:extLst>
          </p:cNvPr>
          <p:cNvSpPr txBox="1"/>
          <p:nvPr/>
        </p:nvSpPr>
        <p:spPr>
          <a:xfrm>
            <a:off x="3048495" y="262374"/>
            <a:ext cx="60950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1913574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!!MBI 3">
            <a:extLst>
              <a:ext uri="{FF2B5EF4-FFF2-40B4-BE49-F238E27FC236}">
                <a16:creationId xmlns:a16="http://schemas.microsoft.com/office/drawing/2014/main" id="{1BCAAD1A-3419-35D6-6DD9-8BCAA2A37228}"/>
              </a:ext>
            </a:extLst>
          </p:cNvPr>
          <p:cNvSpPr txBox="1"/>
          <p:nvPr/>
        </p:nvSpPr>
        <p:spPr>
          <a:xfrm>
            <a:off x="3048000" y="7412145"/>
            <a:ext cx="6095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Low Professional Efficacy</a:t>
            </a:r>
          </a:p>
        </p:txBody>
      </p:sp>
      <p:sp>
        <p:nvSpPr>
          <p:cNvPr id="23" name="!!MBI 2">
            <a:extLst>
              <a:ext uri="{FF2B5EF4-FFF2-40B4-BE49-F238E27FC236}">
                <a16:creationId xmlns:a16="http://schemas.microsoft.com/office/drawing/2014/main" id="{5056D9F3-33B2-81FB-2560-0DCC7F0541F5}"/>
              </a:ext>
            </a:extLst>
          </p:cNvPr>
          <p:cNvSpPr txBox="1"/>
          <p:nvPr/>
        </p:nvSpPr>
        <p:spPr>
          <a:xfrm>
            <a:off x="3047999" y="7149121"/>
            <a:ext cx="6095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Cynicism</a:t>
            </a:r>
          </a:p>
        </p:txBody>
      </p:sp>
      <p:sp>
        <p:nvSpPr>
          <p:cNvPr id="24" name="!!MBI 1">
            <a:extLst>
              <a:ext uri="{FF2B5EF4-FFF2-40B4-BE49-F238E27FC236}">
                <a16:creationId xmlns:a16="http://schemas.microsoft.com/office/drawing/2014/main" id="{4E832000-B2F3-DC79-EC24-0B7812F69FFF}"/>
              </a:ext>
            </a:extLst>
          </p:cNvPr>
          <p:cNvSpPr txBox="1"/>
          <p:nvPr/>
        </p:nvSpPr>
        <p:spPr>
          <a:xfrm>
            <a:off x="3048000" y="6854561"/>
            <a:ext cx="6095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Emotional Exhaustion</a:t>
            </a:r>
          </a:p>
        </p:txBody>
      </p:sp>
      <p:pic>
        <p:nvPicPr>
          <p:cNvPr id="8" name="!!Phase 5 pic">
            <a:extLst>
              <a:ext uri="{FF2B5EF4-FFF2-40B4-BE49-F238E27FC236}">
                <a16:creationId xmlns:a16="http://schemas.microsoft.com/office/drawing/2014/main" id="{8CAC90EE-DBA8-327B-64A9-7E6A2914D6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364675" y="2463663"/>
            <a:ext cx="1156605" cy="4386792"/>
          </a:xfrm>
          <a:prstGeom prst="rect">
            <a:avLst/>
          </a:prstGeom>
        </p:spPr>
      </p:pic>
      <p:sp>
        <p:nvSpPr>
          <p:cNvPr id="10" name="!!Phase 5">
            <a:extLst>
              <a:ext uri="{FF2B5EF4-FFF2-40B4-BE49-F238E27FC236}">
                <a16:creationId xmlns:a16="http://schemas.microsoft.com/office/drawing/2014/main" id="{BF055BD3-AC14-E634-74FE-68FF96305979}"/>
              </a:ext>
            </a:extLst>
          </p:cNvPr>
          <p:cNvSpPr txBox="1"/>
          <p:nvPr/>
        </p:nvSpPr>
        <p:spPr>
          <a:xfrm>
            <a:off x="-1619610" y="1791028"/>
            <a:ext cx="16129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Hitting the</a:t>
            </a:r>
            <a:b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</a:br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Wall</a:t>
            </a:r>
          </a:p>
        </p:txBody>
      </p:sp>
      <p:pic>
        <p:nvPicPr>
          <p:cNvPr id="5" name="!!Phase 4 pic">
            <a:extLst>
              <a:ext uri="{FF2B5EF4-FFF2-40B4-BE49-F238E27FC236}">
                <a16:creationId xmlns:a16="http://schemas.microsoft.com/office/drawing/2014/main" id="{A0E3589E-40CF-883B-D8F8-F84482DF1E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518144" y="2463663"/>
            <a:ext cx="1156606" cy="4386792"/>
          </a:xfrm>
          <a:prstGeom prst="rect">
            <a:avLst/>
          </a:prstGeom>
        </p:spPr>
      </p:pic>
      <p:pic>
        <p:nvPicPr>
          <p:cNvPr id="3" name="!!Phase 3 pic">
            <a:extLst>
              <a:ext uri="{FF2B5EF4-FFF2-40B4-BE49-F238E27FC236}">
                <a16:creationId xmlns:a16="http://schemas.microsoft.com/office/drawing/2014/main" id="{5C73B189-B83A-D717-4FC7-0C1704C289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702210" y="2463663"/>
            <a:ext cx="1156605" cy="4386792"/>
          </a:xfrm>
          <a:prstGeom prst="rect">
            <a:avLst/>
          </a:prstGeom>
        </p:spPr>
      </p:pic>
      <p:sp>
        <p:nvSpPr>
          <p:cNvPr id="4" name="!!Phase 3">
            <a:extLst>
              <a:ext uri="{FF2B5EF4-FFF2-40B4-BE49-F238E27FC236}">
                <a16:creationId xmlns:a16="http://schemas.microsoft.com/office/drawing/2014/main" id="{36BA2ADE-1054-D82C-3547-60CD95FD01D1}"/>
              </a:ext>
            </a:extLst>
          </p:cNvPr>
          <p:cNvSpPr txBox="1"/>
          <p:nvPr/>
        </p:nvSpPr>
        <p:spPr>
          <a:xfrm>
            <a:off x="-3431038" y="1949185"/>
            <a:ext cx="8854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  <a:sym typeface="Wingdings" panose="05000000000000000000" pitchFamily="2" charset="2"/>
              </a:rPr>
              <a:t></a:t>
            </a:r>
            <a:endParaRPr lang="en-US" sz="2000" dirty="0">
              <a:solidFill>
                <a:srgbClr val="C00000"/>
              </a:solidFill>
              <a:latin typeface="Segoe Print" panose="02000600000000000000" pitchFamily="2" charset="0"/>
            </a:endParaRPr>
          </a:p>
        </p:txBody>
      </p:sp>
      <p:pic>
        <p:nvPicPr>
          <p:cNvPr id="13" name="!!Phase 2 pic">
            <a:extLst>
              <a:ext uri="{FF2B5EF4-FFF2-40B4-BE49-F238E27FC236}">
                <a16:creationId xmlns:a16="http://schemas.microsoft.com/office/drawing/2014/main" id="{BA2B536C-43CC-B20C-B68B-CB0269008B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838697" y="2463663"/>
            <a:ext cx="1156606" cy="4386792"/>
          </a:xfrm>
          <a:prstGeom prst="rect">
            <a:avLst/>
          </a:prstGeom>
        </p:spPr>
      </p:pic>
      <p:pic>
        <p:nvPicPr>
          <p:cNvPr id="2" name="!!North">
            <a:extLst>
              <a:ext uri="{FF2B5EF4-FFF2-40B4-BE49-F238E27FC236}">
                <a16:creationId xmlns:a16="http://schemas.microsoft.com/office/drawing/2014/main" id="{C746264B-76F6-BBAA-C5C1-202E543BFE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71423" y="2144971"/>
            <a:ext cx="2956306" cy="4359085"/>
          </a:xfrm>
          <a:prstGeom prst="rect">
            <a:avLst/>
          </a:prstGeom>
        </p:spPr>
      </p:pic>
      <p:pic>
        <p:nvPicPr>
          <p:cNvPr id="11" name="!!Phase 1 pic">
            <a:extLst>
              <a:ext uri="{FF2B5EF4-FFF2-40B4-BE49-F238E27FC236}">
                <a16:creationId xmlns:a16="http://schemas.microsoft.com/office/drawing/2014/main" id="{6831C053-B9C7-C999-0EF6-12D43F8DB2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933139" y="2463664"/>
            <a:ext cx="1156605" cy="4386792"/>
          </a:xfrm>
          <a:prstGeom prst="rect">
            <a:avLst/>
          </a:prstGeom>
        </p:spPr>
      </p:pic>
      <p:sp>
        <p:nvSpPr>
          <p:cNvPr id="12" name="!!Phase 1">
            <a:extLst>
              <a:ext uri="{FF2B5EF4-FFF2-40B4-BE49-F238E27FC236}">
                <a16:creationId xmlns:a16="http://schemas.microsoft.com/office/drawing/2014/main" id="{E70FD5C5-0E24-9B3E-D91D-0246E2C93D73}"/>
              </a:ext>
            </a:extLst>
          </p:cNvPr>
          <p:cNvSpPr txBox="1"/>
          <p:nvPr/>
        </p:nvSpPr>
        <p:spPr>
          <a:xfrm>
            <a:off x="-6032329" y="1944916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Honeymoon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-5722329" y="699206"/>
            <a:ext cx="5504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Veninga</a:t>
            </a: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and Spradley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5 stages of workplace burnout</a:t>
            </a:r>
          </a:p>
        </p:txBody>
      </p:sp>
      <p:pic>
        <p:nvPicPr>
          <p:cNvPr id="15" name="!!MBI">
            <a:extLst>
              <a:ext uri="{FF2B5EF4-FFF2-40B4-BE49-F238E27FC236}">
                <a16:creationId xmlns:a16="http://schemas.microsoft.com/office/drawing/2014/main" id="{F746B25F-030E-0487-C9E1-08F888568A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91001" y="1879600"/>
            <a:ext cx="3859135" cy="4978400"/>
          </a:xfrm>
          <a:prstGeom prst="rect">
            <a:avLst/>
          </a:prstGeom>
        </p:spPr>
      </p:pic>
      <p:sp>
        <p:nvSpPr>
          <p:cNvPr id="9" name="!!MBI Title">
            <a:extLst>
              <a:ext uri="{FF2B5EF4-FFF2-40B4-BE49-F238E27FC236}">
                <a16:creationId xmlns:a16="http://schemas.microsoft.com/office/drawing/2014/main" id="{8750CEE0-1B81-D653-C27C-888E6304A43E}"/>
              </a:ext>
            </a:extLst>
          </p:cNvPr>
          <p:cNvSpPr txBox="1"/>
          <p:nvPr/>
        </p:nvSpPr>
        <p:spPr>
          <a:xfrm>
            <a:off x="3347129" y="695316"/>
            <a:ext cx="5504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Maslach Burnout Inventory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3 feelings of burnout</a:t>
            </a:r>
          </a:p>
        </p:txBody>
      </p:sp>
      <p:sp>
        <p:nvSpPr>
          <p:cNvPr id="14" name="!!Freudenberger">
            <a:extLst>
              <a:ext uri="{FF2B5EF4-FFF2-40B4-BE49-F238E27FC236}">
                <a16:creationId xmlns:a16="http://schemas.microsoft.com/office/drawing/2014/main" id="{3F92DA15-9940-792A-C605-9E383608453B}"/>
              </a:ext>
            </a:extLst>
          </p:cNvPr>
          <p:cNvSpPr txBox="1"/>
          <p:nvPr/>
        </p:nvSpPr>
        <p:spPr>
          <a:xfrm>
            <a:off x="12360143" y="695317"/>
            <a:ext cx="609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Fruedenberger’s</a:t>
            </a:r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u="sng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12</a:t>
            </a: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 stages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pic>
        <p:nvPicPr>
          <p:cNvPr id="7" name="!!Pie">
            <a:extLst>
              <a:ext uri="{FF2B5EF4-FFF2-40B4-BE49-F238E27FC236}">
                <a16:creationId xmlns:a16="http://schemas.microsoft.com/office/drawing/2014/main" id="{0A711136-15EA-CC8F-18D2-A813E63A7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2698" y="1944916"/>
            <a:ext cx="5323269" cy="4623920"/>
          </a:xfrm>
          <a:prstGeom prst="rect">
            <a:avLst/>
          </a:prstGeom>
          <a:solidFill>
            <a:schemeClr val="bg2"/>
          </a:solidFill>
        </p:spPr>
      </p:pic>
    </p:spTree>
    <p:extLst>
      <p:ext uri="{BB962C8B-B14F-4D97-AF65-F5344CB8AC3E}">
        <p14:creationId xmlns:p14="http://schemas.microsoft.com/office/powerpoint/2010/main" val="40023720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!!MBI 3">
            <a:extLst>
              <a:ext uri="{FF2B5EF4-FFF2-40B4-BE49-F238E27FC236}">
                <a16:creationId xmlns:a16="http://schemas.microsoft.com/office/drawing/2014/main" id="{A2889347-D726-5E23-9394-2D9173B72C96}"/>
              </a:ext>
            </a:extLst>
          </p:cNvPr>
          <p:cNvSpPr txBox="1"/>
          <p:nvPr/>
        </p:nvSpPr>
        <p:spPr>
          <a:xfrm>
            <a:off x="3048000" y="4048849"/>
            <a:ext cx="6095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Low Professional Efficacy</a:t>
            </a:r>
          </a:p>
        </p:txBody>
      </p:sp>
      <p:sp>
        <p:nvSpPr>
          <p:cNvPr id="23" name="!!MBI 2">
            <a:extLst>
              <a:ext uri="{FF2B5EF4-FFF2-40B4-BE49-F238E27FC236}">
                <a16:creationId xmlns:a16="http://schemas.microsoft.com/office/drawing/2014/main" id="{47651BB0-5738-5BDE-80F5-665ABE7D7916}"/>
              </a:ext>
            </a:extLst>
          </p:cNvPr>
          <p:cNvSpPr txBox="1"/>
          <p:nvPr/>
        </p:nvSpPr>
        <p:spPr>
          <a:xfrm>
            <a:off x="3047999" y="3291837"/>
            <a:ext cx="6095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Cynicism</a:t>
            </a:r>
          </a:p>
        </p:txBody>
      </p:sp>
      <p:sp>
        <p:nvSpPr>
          <p:cNvPr id="6" name="!!MBI 1">
            <a:extLst>
              <a:ext uri="{FF2B5EF4-FFF2-40B4-BE49-F238E27FC236}">
                <a16:creationId xmlns:a16="http://schemas.microsoft.com/office/drawing/2014/main" id="{001A021A-7D1E-4AC3-B2F4-3E437E635BC7}"/>
              </a:ext>
            </a:extLst>
          </p:cNvPr>
          <p:cNvSpPr txBox="1"/>
          <p:nvPr/>
        </p:nvSpPr>
        <p:spPr>
          <a:xfrm>
            <a:off x="3048000" y="2534825"/>
            <a:ext cx="6095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Emotional Exhaustion</a:t>
            </a:r>
          </a:p>
        </p:txBody>
      </p:sp>
      <p:pic>
        <p:nvPicPr>
          <p:cNvPr id="15" name="!!MBI">
            <a:extLst>
              <a:ext uri="{FF2B5EF4-FFF2-40B4-BE49-F238E27FC236}">
                <a16:creationId xmlns:a16="http://schemas.microsoft.com/office/drawing/2014/main" id="{F746B25F-030E-0487-C9E1-08F888568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12" y="2436645"/>
            <a:ext cx="2323357" cy="2997200"/>
          </a:xfrm>
          <a:prstGeom prst="rect">
            <a:avLst/>
          </a:prstGeom>
        </p:spPr>
      </p:pic>
      <p:sp>
        <p:nvSpPr>
          <p:cNvPr id="9" name="!!MBI Title">
            <a:extLst>
              <a:ext uri="{FF2B5EF4-FFF2-40B4-BE49-F238E27FC236}">
                <a16:creationId xmlns:a16="http://schemas.microsoft.com/office/drawing/2014/main" id="{8750CEE0-1B81-D653-C27C-888E6304A43E}"/>
              </a:ext>
            </a:extLst>
          </p:cNvPr>
          <p:cNvSpPr txBox="1"/>
          <p:nvPr/>
        </p:nvSpPr>
        <p:spPr>
          <a:xfrm>
            <a:off x="3347129" y="695316"/>
            <a:ext cx="5504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Maslach Burnout Inventory</a:t>
            </a:r>
            <a:br>
              <a:rPr lang="en-US" sz="24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3 feelings of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28299714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AC89EF6-0BFE-254B-4A04-D59E05CBC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1925884"/>
            <a:ext cx="6096000" cy="4233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!!List">
            <a:extLst>
              <a:ext uri="{FF2B5EF4-FFF2-40B4-BE49-F238E27FC236}">
                <a16:creationId xmlns:a16="http://schemas.microsoft.com/office/drawing/2014/main" id="{E88CF3C7-B705-6AC2-41A3-42A7C6E23B4B}"/>
              </a:ext>
            </a:extLst>
          </p:cNvPr>
          <p:cNvSpPr txBox="1"/>
          <p:nvPr/>
        </p:nvSpPr>
        <p:spPr>
          <a:xfrm>
            <a:off x="-42307" y="2284463"/>
            <a:ext cx="6095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Depleted energy reserves</a:t>
            </a:r>
            <a:b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endParaRPr lang="en-US" sz="2800" dirty="0">
              <a:solidFill>
                <a:srgbClr val="2D3E50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7" name="!!Red script 3">
            <a:extLst>
              <a:ext uri="{FF2B5EF4-FFF2-40B4-BE49-F238E27FC236}">
                <a16:creationId xmlns:a16="http://schemas.microsoft.com/office/drawing/2014/main" id="{92E72BFE-14C5-649B-F391-73BA9BBC18F2}"/>
              </a:ext>
            </a:extLst>
          </p:cNvPr>
          <p:cNvSpPr txBox="1"/>
          <p:nvPr/>
        </p:nvSpPr>
        <p:spPr>
          <a:xfrm>
            <a:off x="-14271" y="1546251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symptoms:</a:t>
            </a:r>
          </a:p>
        </p:txBody>
      </p:sp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20913" y="3276600"/>
            <a:ext cx="2298151" cy="3581400"/>
          </a:xfrm>
          <a:prstGeom prst="rect">
            <a:avLst/>
          </a:prstGeom>
        </p:spPr>
      </p:pic>
      <p:pic>
        <p:nvPicPr>
          <p:cNvPr id="4" name="!!North">
            <a:extLst>
              <a:ext uri="{FF2B5EF4-FFF2-40B4-BE49-F238E27FC236}">
                <a16:creationId xmlns:a16="http://schemas.microsoft.com/office/drawing/2014/main" id="{E7A2CD9A-45C3-0135-CE3D-4B28F2C95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93956" y="2345026"/>
            <a:ext cx="2428885" cy="3581400"/>
          </a:xfrm>
          <a:prstGeom prst="rect">
            <a:avLst/>
          </a:prstGeom>
        </p:spPr>
      </p:pic>
      <p:pic>
        <p:nvPicPr>
          <p:cNvPr id="3" name="!!MBI">
            <a:extLst>
              <a:ext uri="{FF2B5EF4-FFF2-40B4-BE49-F238E27FC236}">
                <a16:creationId xmlns:a16="http://schemas.microsoft.com/office/drawing/2014/main" id="{38172FAD-0D69-3160-7A68-CEFCFF6224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789863" y="1076342"/>
            <a:ext cx="2776214" cy="3581400"/>
          </a:xfrm>
          <a:prstGeom prst="rect">
            <a:avLst/>
          </a:prstGeom>
        </p:spPr>
      </p:pic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E9B45C-FD8B-A6AA-A954-7104243F5866}"/>
              </a:ext>
            </a:extLst>
          </p:cNvPr>
          <p:cNvSpPr txBox="1"/>
          <p:nvPr/>
        </p:nvSpPr>
        <p:spPr>
          <a:xfrm>
            <a:off x="525352" y="3253507"/>
            <a:ext cx="4900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Segoe Print" panose="02000600000000000000" pitchFamily="2" charset="0"/>
              </a:rPr>
              <a:t>Pervasive feeling of exhaustion</a:t>
            </a:r>
          </a:p>
        </p:txBody>
      </p:sp>
    </p:spTree>
    <p:extLst>
      <p:ext uri="{BB962C8B-B14F-4D97-AF65-F5344CB8AC3E}">
        <p14:creationId xmlns:p14="http://schemas.microsoft.com/office/powerpoint/2010/main" val="2215747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AC89EF6-0BFE-254B-4A04-D59E05CBC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1925884"/>
            <a:ext cx="6096000" cy="4233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!!List">
            <a:extLst>
              <a:ext uri="{FF2B5EF4-FFF2-40B4-BE49-F238E27FC236}">
                <a16:creationId xmlns:a16="http://schemas.microsoft.com/office/drawing/2014/main" id="{E88CF3C7-B705-6AC2-41A3-42A7C6E23B4B}"/>
              </a:ext>
            </a:extLst>
          </p:cNvPr>
          <p:cNvSpPr txBox="1"/>
          <p:nvPr/>
        </p:nvSpPr>
        <p:spPr>
          <a:xfrm>
            <a:off x="-42307" y="2284463"/>
            <a:ext cx="6095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Depleted energy reserves</a:t>
            </a:r>
            <a:b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endParaRPr lang="en-US" sz="2800" dirty="0">
              <a:solidFill>
                <a:srgbClr val="2D3E50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7" name="!!Red script 3">
            <a:extLst>
              <a:ext uri="{FF2B5EF4-FFF2-40B4-BE49-F238E27FC236}">
                <a16:creationId xmlns:a16="http://schemas.microsoft.com/office/drawing/2014/main" id="{92E72BFE-14C5-649B-F391-73BA9BBC18F2}"/>
              </a:ext>
            </a:extLst>
          </p:cNvPr>
          <p:cNvSpPr txBox="1"/>
          <p:nvPr/>
        </p:nvSpPr>
        <p:spPr>
          <a:xfrm>
            <a:off x="-14271" y="1546251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symptoms: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E9B45C-FD8B-A6AA-A954-7104243F5866}"/>
              </a:ext>
            </a:extLst>
          </p:cNvPr>
          <p:cNvSpPr txBox="1"/>
          <p:nvPr/>
        </p:nvSpPr>
        <p:spPr>
          <a:xfrm>
            <a:off x="525352" y="3253507"/>
            <a:ext cx="4948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Segoe Print" panose="02000600000000000000" pitchFamily="2" charset="0"/>
              </a:rPr>
              <a:t>Hard to get out of bed in the</a:t>
            </a:r>
            <a:br>
              <a:rPr lang="en-US" sz="2400" dirty="0">
                <a:solidFill>
                  <a:srgbClr val="C00000"/>
                </a:solidFill>
                <a:latin typeface="Segoe Print" panose="02000600000000000000" pitchFamily="2" charset="0"/>
              </a:rPr>
            </a:br>
            <a:r>
              <a:rPr lang="en-US" sz="2400" dirty="0">
                <a:solidFill>
                  <a:srgbClr val="C00000"/>
                </a:solidFill>
                <a:latin typeface="Segoe Print" panose="02000600000000000000" pitchFamily="2" charset="0"/>
              </a:rPr>
              <a:t>morning</a:t>
            </a:r>
          </a:p>
        </p:txBody>
      </p:sp>
    </p:spTree>
    <p:extLst>
      <p:ext uri="{BB962C8B-B14F-4D97-AF65-F5344CB8AC3E}">
        <p14:creationId xmlns:p14="http://schemas.microsoft.com/office/powerpoint/2010/main" val="3558779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Char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AC89EF6-0BFE-254B-4A04-D59E05CBC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1925884"/>
            <a:ext cx="6096000" cy="4233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!!List">
            <a:extLst>
              <a:ext uri="{FF2B5EF4-FFF2-40B4-BE49-F238E27FC236}">
                <a16:creationId xmlns:a16="http://schemas.microsoft.com/office/drawing/2014/main" id="{E88CF3C7-B705-6AC2-41A3-42A7C6E23B4B}"/>
              </a:ext>
            </a:extLst>
          </p:cNvPr>
          <p:cNvSpPr txBox="1"/>
          <p:nvPr/>
        </p:nvSpPr>
        <p:spPr>
          <a:xfrm>
            <a:off x="-42307" y="2284463"/>
            <a:ext cx="6095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Depleted energy reserves</a:t>
            </a:r>
            <a:b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endParaRPr lang="en-US" sz="2800" dirty="0">
              <a:solidFill>
                <a:srgbClr val="2D3E50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7" name="!!Red script 3">
            <a:extLst>
              <a:ext uri="{FF2B5EF4-FFF2-40B4-BE49-F238E27FC236}">
                <a16:creationId xmlns:a16="http://schemas.microsoft.com/office/drawing/2014/main" id="{92E72BFE-14C5-649B-F391-73BA9BBC18F2}"/>
              </a:ext>
            </a:extLst>
          </p:cNvPr>
          <p:cNvSpPr txBox="1"/>
          <p:nvPr/>
        </p:nvSpPr>
        <p:spPr>
          <a:xfrm>
            <a:off x="-14271" y="1546251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symptoms: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E9B45C-FD8B-A6AA-A954-7104243F5866}"/>
              </a:ext>
            </a:extLst>
          </p:cNvPr>
          <p:cNvSpPr txBox="1"/>
          <p:nvPr/>
        </p:nvSpPr>
        <p:spPr>
          <a:xfrm>
            <a:off x="525352" y="3253507"/>
            <a:ext cx="55290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Segoe Print" panose="02000600000000000000" pitchFamily="2" charset="0"/>
              </a:rPr>
              <a:t>Loss of interest in leisure activities</a:t>
            </a:r>
          </a:p>
        </p:txBody>
      </p:sp>
    </p:spTree>
    <p:extLst>
      <p:ext uri="{BB962C8B-B14F-4D97-AF65-F5344CB8AC3E}">
        <p14:creationId xmlns:p14="http://schemas.microsoft.com/office/powerpoint/2010/main" val="3853802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Char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AC89EF6-0BFE-254B-4A04-D59E05CBC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1925884"/>
            <a:ext cx="6096000" cy="4233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!!List">
            <a:extLst>
              <a:ext uri="{FF2B5EF4-FFF2-40B4-BE49-F238E27FC236}">
                <a16:creationId xmlns:a16="http://schemas.microsoft.com/office/drawing/2014/main" id="{E88CF3C7-B705-6AC2-41A3-42A7C6E23B4B}"/>
              </a:ext>
            </a:extLst>
          </p:cNvPr>
          <p:cNvSpPr txBox="1"/>
          <p:nvPr/>
        </p:nvSpPr>
        <p:spPr>
          <a:xfrm>
            <a:off x="-42307" y="2284463"/>
            <a:ext cx="6095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Depleted energy reserves</a:t>
            </a:r>
            <a:b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endParaRPr lang="en-US" sz="2800" dirty="0">
              <a:solidFill>
                <a:srgbClr val="2D3E50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7" name="!!Red script 3">
            <a:extLst>
              <a:ext uri="{FF2B5EF4-FFF2-40B4-BE49-F238E27FC236}">
                <a16:creationId xmlns:a16="http://schemas.microsoft.com/office/drawing/2014/main" id="{92E72BFE-14C5-649B-F391-73BA9BBC18F2}"/>
              </a:ext>
            </a:extLst>
          </p:cNvPr>
          <p:cNvSpPr txBox="1"/>
          <p:nvPr/>
        </p:nvSpPr>
        <p:spPr>
          <a:xfrm>
            <a:off x="-14271" y="1546251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symptoms: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E9B45C-FD8B-A6AA-A954-7104243F5866}"/>
              </a:ext>
            </a:extLst>
          </p:cNvPr>
          <p:cNvSpPr txBox="1"/>
          <p:nvPr/>
        </p:nvSpPr>
        <p:spPr>
          <a:xfrm>
            <a:off x="525352" y="3253507"/>
            <a:ext cx="52533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Segoe Print" panose="02000600000000000000" pitchFamily="2" charset="0"/>
              </a:rPr>
              <a:t>Withdrawal from relationships /</a:t>
            </a:r>
          </a:p>
          <a:p>
            <a:r>
              <a:rPr lang="en-US" sz="2400" dirty="0">
                <a:solidFill>
                  <a:srgbClr val="C00000"/>
                </a:solidFill>
                <a:latin typeface="Segoe Print" panose="02000600000000000000" pitchFamily="2" charset="0"/>
              </a:rPr>
              <a:t>“No fun to be around”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0769DF-0BD1-E78B-3682-0D7DCADBA8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8756" y="6858000"/>
            <a:ext cx="2114936" cy="148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02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Char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FDCA1E-E581-A8D6-ACA7-351369977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0" y="6858000"/>
            <a:ext cx="1816101" cy="1261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!!List 2">
            <a:extLst>
              <a:ext uri="{FF2B5EF4-FFF2-40B4-BE49-F238E27FC236}">
                <a16:creationId xmlns:a16="http://schemas.microsoft.com/office/drawing/2014/main" id="{DDD44ABD-8BED-B6C8-6367-9571B8A7AF91}"/>
              </a:ext>
            </a:extLst>
          </p:cNvPr>
          <p:cNvSpPr txBox="1"/>
          <p:nvPr/>
        </p:nvSpPr>
        <p:spPr>
          <a:xfrm>
            <a:off x="-42307" y="2943880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Lowered resistance to illness</a:t>
            </a:r>
          </a:p>
        </p:txBody>
      </p:sp>
      <p:sp>
        <p:nvSpPr>
          <p:cNvPr id="9" name="!!List">
            <a:extLst>
              <a:ext uri="{FF2B5EF4-FFF2-40B4-BE49-F238E27FC236}">
                <a16:creationId xmlns:a16="http://schemas.microsoft.com/office/drawing/2014/main" id="{E88CF3C7-B705-6AC2-41A3-42A7C6E23B4B}"/>
              </a:ext>
            </a:extLst>
          </p:cNvPr>
          <p:cNvSpPr txBox="1"/>
          <p:nvPr/>
        </p:nvSpPr>
        <p:spPr>
          <a:xfrm>
            <a:off x="-42307" y="2284463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Depleted energy reserves</a:t>
            </a:r>
          </a:p>
        </p:txBody>
      </p:sp>
      <p:sp>
        <p:nvSpPr>
          <p:cNvPr id="7" name="!!Red script 3">
            <a:extLst>
              <a:ext uri="{FF2B5EF4-FFF2-40B4-BE49-F238E27FC236}">
                <a16:creationId xmlns:a16="http://schemas.microsoft.com/office/drawing/2014/main" id="{92E72BFE-14C5-649B-F391-73BA9BBC18F2}"/>
              </a:ext>
            </a:extLst>
          </p:cNvPr>
          <p:cNvSpPr txBox="1"/>
          <p:nvPr/>
        </p:nvSpPr>
        <p:spPr>
          <a:xfrm>
            <a:off x="-14271" y="1546251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symptoms: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67DD8C-569A-380A-0C26-65399409A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310" y="1546251"/>
            <a:ext cx="5525271" cy="3877216"/>
          </a:xfrm>
          <a:prstGeom prst="rect">
            <a:avLst/>
          </a:prstGeom>
        </p:spPr>
      </p:pic>
      <p:pic>
        <p:nvPicPr>
          <p:cNvPr id="6" name="Picture 2" descr="See the source image">
            <a:extLst>
              <a:ext uri="{FF2B5EF4-FFF2-40B4-BE49-F238E27FC236}">
                <a16:creationId xmlns:a16="http://schemas.microsoft.com/office/drawing/2014/main" id="{403AE315-9311-1FE7-48B9-D04DA01CC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500" y="6794500"/>
            <a:ext cx="2031999" cy="1631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250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Char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List 2">
            <a:extLst>
              <a:ext uri="{FF2B5EF4-FFF2-40B4-BE49-F238E27FC236}">
                <a16:creationId xmlns:a16="http://schemas.microsoft.com/office/drawing/2014/main" id="{DDD44ABD-8BED-B6C8-6367-9571B8A7AF91}"/>
              </a:ext>
            </a:extLst>
          </p:cNvPr>
          <p:cNvSpPr txBox="1"/>
          <p:nvPr/>
        </p:nvSpPr>
        <p:spPr>
          <a:xfrm>
            <a:off x="-42307" y="2943880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Lowered resistance to illness</a:t>
            </a:r>
          </a:p>
        </p:txBody>
      </p:sp>
      <p:sp>
        <p:nvSpPr>
          <p:cNvPr id="9" name="!!List">
            <a:extLst>
              <a:ext uri="{FF2B5EF4-FFF2-40B4-BE49-F238E27FC236}">
                <a16:creationId xmlns:a16="http://schemas.microsoft.com/office/drawing/2014/main" id="{E88CF3C7-B705-6AC2-41A3-42A7C6E23B4B}"/>
              </a:ext>
            </a:extLst>
          </p:cNvPr>
          <p:cNvSpPr txBox="1"/>
          <p:nvPr/>
        </p:nvSpPr>
        <p:spPr>
          <a:xfrm>
            <a:off x="-42307" y="2284463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Depleted energy reserves</a:t>
            </a:r>
          </a:p>
        </p:txBody>
      </p:sp>
      <p:sp>
        <p:nvSpPr>
          <p:cNvPr id="7" name="!!Red script 3">
            <a:extLst>
              <a:ext uri="{FF2B5EF4-FFF2-40B4-BE49-F238E27FC236}">
                <a16:creationId xmlns:a16="http://schemas.microsoft.com/office/drawing/2014/main" id="{92E72BFE-14C5-649B-F391-73BA9BBC18F2}"/>
              </a:ext>
            </a:extLst>
          </p:cNvPr>
          <p:cNvSpPr txBox="1"/>
          <p:nvPr/>
        </p:nvSpPr>
        <p:spPr>
          <a:xfrm>
            <a:off x="-14271" y="1546251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symptoms: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67DD8C-569A-380A-0C26-65399409A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6858000"/>
            <a:ext cx="1774439" cy="1245167"/>
          </a:xfrm>
          <a:prstGeom prst="rect">
            <a:avLst/>
          </a:prstGeom>
        </p:spPr>
      </p:pic>
      <p:sp>
        <p:nvSpPr>
          <p:cNvPr id="4" name="!!List 2">
            <a:extLst>
              <a:ext uri="{FF2B5EF4-FFF2-40B4-BE49-F238E27FC236}">
                <a16:creationId xmlns:a16="http://schemas.microsoft.com/office/drawing/2014/main" id="{446BC7C5-80B4-D11C-E371-E5E03B5512F3}"/>
              </a:ext>
            </a:extLst>
          </p:cNvPr>
          <p:cNvSpPr txBox="1"/>
          <p:nvPr/>
        </p:nvSpPr>
        <p:spPr>
          <a:xfrm>
            <a:off x="-11710" y="3603297"/>
            <a:ext cx="6095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Increased dissatisfaction and pessimism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1F444CC3-32B5-1B20-111F-223A78936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2424" y="1633255"/>
            <a:ext cx="4829175" cy="387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2E26D6-0B1D-7838-C397-F3AE02CFCF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3535" y="6858000"/>
            <a:ext cx="860157" cy="86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30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List 2">
            <a:extLst>
              <a:ext uri="{FF2B5EF4-FFF2-40B4-BE49-F238E27FC236}">
                <a16:creationId xmlns:a16="http://schemas.microsoft.com/office/drawing/2014/main" id="{DDD44ABD-8BED-B6C8-6367-9571B8A7AF91}"/>
              </a:ext>
            </a:extLst>
          </p:cNvPr>
          <p:cNvSpPr txBox="1"/>
          <p:nvPr/>
        </p:nvSpPr>
        <p:spPr>
          <a:xfrm>
            <a:off x="-42307" y="2943880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Lowered resistance to illness</a:t>
            </a:r>
          </a:p>
        </p:txBody>
      </p:sp>
      <p:sp>
        <p:nvSpPr>
          <p:cNvPr id="9" name="!!List">
            <a:extLst>
              <a:ext uri="{FF2B5EF4-FFF2-40B4-BE49-F238E27FC236}">
                <a16:creationId xmlns:a16="http://schemas.microsoft.com/office/drawing/2014/main" id="{E88CF3C7-B705-6AC2-41A3-42A7C6E23B4B}"/>
              </a:ext>
            </a:extLst>
          </p:cNvPr>
          <p:cNvSpPr txBox="1"/>
          <p:nvPr/>
        </p:nvSpPr>
        <p:spPr>
          <a:xfrm>
            <a:off x="-42307" y="2284463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Depleted energy reserves</a:t>
            </a:r>
          </a:p>
        </p:txBody>
      </p:sp>
      <p:sp>
        <p:nvSpPr>
          <p:cNvPr id="7" name="!!Red script 3">
            <a:extLst>
              <a:ext uri="{FF2B5EF4-FFF2-40B4-BE49-F238E27FC236}">
                <a16:creationId xmlns:a16="http://schemas.microsoft.com/office/drawing/2014/main" id="{92E72BFE-14C5-649B-F391-73BA9BBC18F2}"/>
              </a:ext>
            </a:extLst>
          </p:cNvPr>
          <p:cNvSpPr txBox="1"/>
          <p:nvPr/>
        </p:nvSpPr>
        <p:spPr>
          <a:xfrm>
            <a:off x="-14271" y="1546251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symptoms: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sp>
        <p:nvSpPr>
          <p:cNvPr id="4" name="!!List 2">
            <a:extLst>
              <a:ext uri="{FF2B5EF4-FFF2-40B4-BE49-F238E27FC236}">
                <a16:creationId xmlns:a16="http://schemas.microsoft.com/office/drawing/2014/main" id="{446BC7C5-80B4-D11C-E371-E5E03B5512F3}"/>
              </a:ext>
            </a:extLst>
          </p:cNvPr>
          <p:cNvSpPr txBox="1"/>
          <p:nvPr/>
        </p:nvSpPr>
        <p:spPr>
          <a:xfrm>
            <a:off x="-11710" y="3603297"/>
            <a:ext cx="6095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Increased dissatisfaction and pessimism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1F444CC3-32B5-1B20-111F-223A78936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8201" y="6851339"/>
            <a:ext cx="1422399" cy="11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!!List 2">
            <a:extLst>
              <a:ext uri="{FF2B5EF4-FFF2-40B4-BE49-F238E27FC236}">
                <a16:creationId xmlns:a16="http://schemas.microsoft.com/office/drawing/2014/main" id="{2F7DCF5C-CAB6-C1C1-51CF-B15435BE6662}"/>
              </a:ext>
            </a:extLst>
          </p:cNvPr>
          <p:cNvSpPr txBox="1"/>
          <p:nvPr/>
        </p:nvSpPr>
        <p:spPr>
          <a:xfrm>
            <a:off x="1" y="4693601"/>
            <a:ext cx="6095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Increased absenteeism and inefficiency at work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AB621B-0CF6-D0B8-1706-483406CAA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5433" y="1546251"/>
            <a:ext cx="4715533" cy="4715533"/>
          </a:xfrm>
          <a:prstGeom prst="rect">
            <a:avLst/>
          </a:prstGeom>
        </p:spPr>
      </p:pic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873C1CEF-E38C-4A61-93F2-751FE1556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17708" y="1807861"/>
            <a:ext cx="5119796" cy="3839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234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List 2">
            <a:extLst>
              <a:ext uri="{FF2B5EF4-FFF2-40B4-BE49-F238E27FC236}">
                <a16:creationId xmlns:a16="http://schemas.microsoft.com/office/drawing/2014/main" id="{DDD44ABD-8BED-B6C8-6367-9571B8A7AF91}"/>
              </a:ext>
            </a:extLst>
          </p:cNvPr>
          <p:cNvSpPr txBox="1"/>
          <p:nvPr/>
        </p:nvSpPr>
        <p:spPr>
          <a:xfrm>
            <a:off x="6066393" y="2943880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Lowered resistance to illness</a:t>
            </a:r>
          </a:p>
        </p:txBody>
      </p:sp>
      <p:sp>
        <p:nvSpPr>
          <p:cNvPr id="9" name="!!List">
            <a:extLst>
              <a:ext uri="{FF2B5EF4-FFF2-40B4-BE49-F238E27FC236}">
                <a16:creationId xmlns:a16="http://schemas.microsoft.com/office/drawing/2014/main" id="{E88CF3C7-B705-6AC2-41A3-42A7C6E23B4B}"/>
              </a:ext>
            </a:extLst>
          </p:cNvPr>
          <p:cNvSpPr txBox="1"/>
          <p:nvPr/>
        </p:nvSpPr>
        <p:spPr>
          <a:xfrm>
            <a:off x="6066393" y="2284463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Depleted energy reserves</a:t>
            </a:r>
          </a:p>
        </p:txBody>
      </p:sp>
      <p:sp>
        <p:nvSpPr>
          <p:cNvPr id="7" name="!!Red script 3">
            <a:extLst>
              <a:ext uri="{FF2B5EF4-FFF2-40B4-BE49-F238E27FC236}">
                <a16:creationId xmlns:a16="http://schemas.microsoft.com/office/drawing/2014/main" id="{92E72BFE-14C5-649B-F391-73BA9BBC18F2}"/>
              </a:ext>
            </a:extLst>
          </p:cNvPr>
          <p:cNvSpPr txBox="1"/>
          <p:nvPr/>
        </p:nvSpPr>
        <p:spPr>
          <a:xfrm>
            <a:off x="6094429" y="1546251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symptoms:</a:t>
            </a: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  <p:sp>
        <p:nvSpPr>
          <p:cNvPr id="4" name="!!List 2">
            <a:extLst>
              <a:ext uri="{FF2B5EF4-FFF2-40B4-BE49-F238E27FC236}">
                <a16:creationId xmlns:a16="http://schemas.microsoft.com/office/drawing/2014/main" id="{446BC7C5-80B4-D11C-E371-E5E03B5512F3}"/>
              </a:ext>
            </a:extLst>
          </p:cNvPr>
          <p:cNvSpPr txBox="1"/>
          <p:nvPr/>
        </p:nvSpPr>
        <p:spPr>
          <a:xfrm>
            <a:off x="6096990" y="3603297"/>
            <a:ext cx="6095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Increased dissatisfaction and pessimism</a:t>
            </a:r>
          </a:p>
        </p:txBody>
      </p:sp>
      <p:sp>
        <p:nvSpPr>
          <p:cNvPr id="3" name="!!List 2">
            <a:extLst>
              <a:ext uri="{FF2B5EF4-FFF2-40B4-BE49-F238E27FC236}">
                <a16:creationId xmlns:a16="http://schemas.microsoft.com/office/drawing/2014/main" id="{2F7DCF5C-CAB6-C1C1-51CF-B15435BE6662}"/>
              </a:ext>
            </a:extLst>
          </p:cNvPr>
          <p:cNvSpPr txBox="1"/>
          <p:nvPr/>
        </p:nvSpPr>
        <p:spPr>
          <a:xfrm>
            <a:off x="6108701" y="4693601"/>
            <a:ext cx="6095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Increased absenteeism and inefficiency at work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AB621B-0CF6-D0B8-1706-483406CAA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4133" y="1546251"/>
            <a:ext cx="4715533" cy="4715533"/>
          </a:xfrm>
          <a:prstGeom prst="rect">
            <a:avLst/>
          </a:prstGeom>
        </p:spPr>
      </p:pic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598FF2ED-9927-FEDC-B634-A13FB382A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92" y="1807861"/>
            <a:ext cx="5119796" cy="3839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1626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!!Gray bg">
            <a:extLst>
              <a:ext uri="{FF2B5EF4-FFF2-40B4-BE49-F238E27FC236}">
                <a16:creationId xmlns:a16="http://schemas.microsoft.com/office/drawing/2014/main" id="{98021589-8EA4-E579-67D0-A26C50FF359D}"/>
              </a:ext>
            </a:extLst>
          </p:cNvPr>
          <p:cNvSpPr/>
          <p:nvPr/>
        </p:nvSpPr>
        <p:spPr>
          <a:xfrm>
            <a:off x="0" y="2121980"/>
            <a:ext cx="12192000" cy="4736020"/>
          </a:xfrm>
          <a:prstGeom prst="rect">
            <a:avLst/>
          </a:prstGeom>
          <a:solidFill>
            <a:srgbClr val="D1D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EDD8AD1-2A30-35BC-267E-35AB685AEC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0386" y="2162869"/>
            <a:ext cx="4738114" cy="4738114"/>
          </a:xfrm>
          <a:prstGeom prst="rect">
            <a:avLst/>
          </a:prstGeom>
        </p:spPr>
      </p:pic>
      <p:pic>
        <p:nvPicPr>
          <p:cNvPr id="7" name="!!Lady face down">
            <a:extLst>
              <a:ext uri="{FF2B5EF4-FFF2-40B4-BE49-F238E27FC236}">
                <a16:creationId xmlns:a16="http://schemas.microsoft.com/office/drawing/2014/main" id="{053611BD-C1D2-5E7A-CAC4-C16720946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6703" y="2121980"/>
            <a:ext cx="5494405" cy="475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39A065-08A2-8B3F-B621-3AE20C621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2493" y="6896100"/>
            <a:ext cx="1874007" cy="1409700"/>
          </a:xfrm>
          <a:prstGeom prst="rect">
            <a:avLst/>
          </a:prstGeom>
        </p:spPr>
      </p:pic>
      <p:sp>
        <p:nvSpPr>
          <p:cNvPr id="9" name="!!Header bar">
            <a:extLst>
              <a:ext uri="{FF2B5EF4-FFF2-40B4-BE49-F238E27FC236}">
                <a16:creationId xmlns:a16="http://schemas.microsoft.com/office/drawing/2014/main" id="{A8D0EBCA-137E-ADF9-58E9-0BB84D306F48}"/>
              </a:ext>
            </a:extLst>
          </p:cNvPr>
          <p:cNvSpPr/>
          <p:nvPr/>
        </p:nvSpPr>
        <p:spPr>
          <a:xfrm>
            <a:off x="0" y="-53340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!!Battery">
            <a:extLst>
              <a:ext uri="{FF2B5EF4-FFF2-40B4-BE49-F238E27FC236}">
                <a16:creationId xmlns:a16="http://schemas.microsoft.com/office/drawing/2014/main" id="{787378B6-7A7E-5A64-D75B-FE0B8CC7C1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64485" y="2497740"/>
            <a:ext cx="1140477" cy="412375"/>
          </a:xfrm>
          <a:prstGeom prst="rect">
            <a:avLst/>
          </a:prstGeom>
        </p:spPr>
      </p:pic>
      <p:sp>
        <p:nvSpPr>
          <p:cNvPr id="3" name="!!Bio">
            <a:extLst>
              <a:ext uri="{FF2B5EF4-FFF2-40B4-BE49-F238E27FC236}">
                <a16:creationId xmlns:a16="http://schemas.microsoft.com/office/drawing/2014/main" id="{B13862B7-7CBB-0463-F6BB-A19C226C1FD7}"/>
              </a:ext>
            </a:extLst>
          </p:cNvPr>
          <p:cNvSpPr txBox="1"/>
          <p:nvPr/>
        </p:nvSpPr>
        <p:spPr>
          <a:xfrm>
            <a:off x="3067545" y="1632009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  <a:endParaRPr lang="en-US" sz="2400" dirty="0">
              <a:solidFill>
                <a:srgbClr val="C00000"/>
              </a:solidFill>
              <a:latin typeface="Roboto Thin" panose="02000000000000000000" pitchFamily="2" charset="0"/>
              <a:ea typeface="Roboto Thin" panose="02000000000000000000" pitchFamily="2" charset="0"/>
            </a:endParaRPr>
          </a:p>
        </p:txBody>
      </p:sp>
      <p:sp>
        <p:nvSpPr>
          <p:cNvPr id="6" name="!!Subtitle">
            <a:extLst>
              <a:ext uri="{FF2B5EF4-FFF2-40B4-BE49-F238E27FC236}">
                <a16:creationId xmlns:a16="http://schemas.microsoft.com/office/drawing/2014/main" id="{88B9FB4D-C2C3-2EB0-453B-EDA709C1F054}"/>
              </a:ext>
            </a:extLst>
          </p:cNvPr>
          <p:cNvSpPr txBox="1"/>
          <p:nvPr/>
        </p:nvSpPr>
        <p:spPr>
          <a:xfrm>
            <a:off x="3048495" y="894834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 than just a bad day!</a:t>
            </a:r>
            <a:endParaRPr lang="en-US" sz="32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!!Title - Burnout">
            <a:extLst>
              <a:ext uri="{FF2B5EF4-FFF2-40B4-BE49-F238E27FC236}">
                <a16:creationId xmlns:a16="http://schemas.microsoft.com/office/drawing/2014/main" id="{5EFC0F82-E8B5-4413-FAD9-87B175385641}"/>
              </a:ext>
            </a:extLst>
          </p:cNvPr>
          <p:cNvSpPr txBox="1"/>
          <p:nvPr/>
        </p:nvSpPr>
        <p:spPr>
          <a:xfrm>
            <a:off x="3048495" y="262374"/>
            <a:ext cx="60950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715687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d script">
            <a:extLst>
              <a:ext uri="{FF2B5EF4-FFF2-40B4-BE49-F238E27FC236}">
                <a16:creationId xmlns:a16="http://schemas.microsoft.com/office/drawing/2014/main" id="{5CA17C78-E8B0-05B8-58A4-958A7D73DB1B}"/>
              </a:ext>
            </a:extLst>
          </p:cNvPr>
          <p:cNvSpPr txBox="1"/>
          <p:nvPr/>
        </p:nvSpPr>
        <p:spPr>
          <a:xfrm>
            <a:off x="3556000" y="1863733"/>
            <a:ext cx="8636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is a syndrome of three types of feelings:</a:t>
            </a:r>
          </a:p>
          <a:p>
            <a:endParaRPr lang="en-US" sz="2800" dirty="0">
              <a:solidFill>
                <a:srgbClr val="2D3E50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Emotional exhaustion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Depersonalization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Low personal accomplishment </a:t>
            </a:r>
          </a:p>
        </p:txBody>
      </p:sp>
      <p:pic>
        <p:nvPicPr>
          <p:cNvPr id="6" name="!!Veng">
            <a:extLst>
              <a:ext uri="{FF2B5EF4-FFF2-40B4-BE49-F238E27FC236}">
                <a16:creationId xmlns:a16="http://schemas.microsoft.com/office/drawing/2014/main" id="{BE8CEE9F-AC08-EEA5-3015-B6C25F44A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687" y="6921500"/>
            <a:ext cx="2298151" cy="3581400"/>
          </a:xfrm>
          <a:prstGeom prst="rect">
            <a:avLst/>
          </a:prstGeom>
        </p:spPr>
      </p:pic>
      <p:pic>
        <p:nvPicPr>
          <p:cNvPr id="4" name="!!North">
            <a:extLst>
              <a:ext uri="{FF2B5EF4-FFF2-40B4-BE49-F238E27FC236}">
                <a16:creationId xmlns:a16="http://schemas.microsoft.com/office/drawing/2014/main" id="{E7A2CD9A-45C3-0135-CE3D-4B28F2C95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144" y="6904326"/>
            <a:ext cx="2428885" cy="3581400"/>
          </a:xfrm>
          <a:prstGeom prst="rect">
            <a:avLst/>
          </a:prstGeom>
        </p:spPr>
      </p:pic>
      <p:pic>
        <p:nvPicPr>
          <p:cNvPr id="3" name="!!MBI">
            <a:extLst>
              <a:ext uri="{FF2B5EF4-FFF2-40B4-BE49-F238E27FC236}">
                <a16:creationId xmlns:a16="http://schemas.microsoft.com/office/drawing/2014/main" id="{38172FAD-0D69-3160-7A68-CEFCFF622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3963" y="1914542"/>
            <a:ext cx="2776214" cy="3581400"/>
          </a:xfrm>
          <a:prstGeom prst="rect">
            <a:avLst/>
          </a:prstGeom>
        </p:spPr>
      </p:pic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1042939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Char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Line4">
            <a:extLst>
              <a:ext uri="{FF2B5EF4-FFF2-40B4-BE49-F238E27FC236}">
                <a16:creationId xmlns:a16="http://schemas.microsoft.com/office/drawing/2014/main" id="{03583A7E-3765-D107-3A01-E6EFCF5484FE}"/>
              </a:ext>
            </a:extLst>
          </p:cNvPr>
          <p:cNvSpPr txBox="1"/>
          <p:nvPr/>
        </p:nvSpPr>
        <p:spPr>
          <a:xfrm>
            <a:off x="12299073" y="3771631"/>
            <a:ext cx="3448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Treating / managing burnout</a:t>
            </a:r>
            <a:endParaRPr lang="en-US" sz="2000" dirty="0">
              <a:solidFill>
                <a:srgbClr val="2D3E50"/>
              </a:solidFill>
            </a:endParaRPr>
          </a:p>
        </p:txBody>
      </p:sp>
      <p:sp>
        <p:nvSpPr>
          <p:cNvPr id="7" name="!!Line3">
            <a:extLst>
              <a:ext uri="{FF2B5EF4-FFF2-40B4-BE49-F238E27FC236}">
                <a16:creationId xmlns:a16="http://schemas.microsoft.com/office/drawing/2014/main" id="{2F641987-0A70-8ADC-3F2A-273770BBCC73}"/>
              </a:ext>
            </a:extLst>
          </p:cNvPr>
          <p:cNvSpPr txBox="1"/>
          <p:nvPr/>
        </p:nvSpPr>
        <p:spPr>
          <a:xfrm>
            <a:off x="12299074" y="3228945"/>
            <a:ext cx="4142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Diagnosing and evaluating burnout</a:t>
            </a:r>
            <a:endParaRPr lang="en-US" sz="2000" dirty="0">
              <a:solidFill>
                <a:srgbClr val="2D3E50"/>
              </a:solidFill>
            </a:endParaRPr>
          </a:p>
        </p:txBody>
      </p:sp>
      <p:sp>
        <p:nvSpPr>
          <p:cNvPr id="4" name="!!Line2">
            <a:extLst>
              <a:ext uri="{FF2B5EF4-FFF2-40B4-BE49-F238E27FC236}">
                <a16:creationId xmlns:a16="http://schemas.microsoft.com/office/drawing/2014/main" id="{974B9456-834A-99C1-64DF-5815F90CE84A}"/>
              </a:ext>
            </a:extLst>
          </p:cNvPr>
          <p:cNvSpPr txBox="1"/>
          <p:nvPr/>
        </p:nvSpPr>
        <p:spPr>
          <a:xfrm>
            <a:off x="12299074" y="2686259"/>
            <a:ext cx="27959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Understanding burnout</a:t>
            </a:r>
            <a:endParaRPr lang="en-US" sz="2000" dirty="0">
              <a:solidFill>
                <a:srgbClr val="2D3E50"/>
              </a:solidFill>
            </a:endParaRPr>
          </a:p>
        </p:txBody>
      </p:sp>
      <p:sp>
        <p:nvSpPr>
          <p:cNvPr id="11" name="!!Line1">
            <a:extLst>
              <a:ext uri="{FF2B5EF4-FFF2-40B4-BE49-F238E27FC236}">
                <a16:creationId xmlns:a16="http://schemas.microsoft.com/office/drawing/2014/main" id="{64C135A8-3F50-3A22-826F-D3C362912273}"/>
              </a:ext>
            </a:extLst>
          </p:cNvPr>
          <p:cNvSpPr txBox="1"/>
          <p:nvPr/>
        </p:nvSpPr>
        <p:spPr>
          <a:xfrm>
            <a:off x="12299074" y="1976676"/>
            <a:ext cx="20104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Today’s agenda</a:t>
            </a:r>
          </a:p>
        </p:txBody>
      </p:sp>
      <p:sp>
        <p:nvSpPr>
          <p:cNvPr id="8" name="!!Gray bg">
            <a:extLst>
              <a:ext uri="{FF2B5EF4-FFF2-40B4-BE49-F238E27FC236}">
                <a16:creationId xmlns:a16="http://schemas.microsoft.com/office/drawing/2014/main" id="{98021589-8EA4-E579-67D0-A26C50FF359D}"/>
              </a:ext>
            </a:extLst>
          </p:cNvPr>
          <p:cNvSpPr/>
          <p:nvPr/>
        </p:nvSpPr>
        <p:spPr>
          <a:xfrm>
            <a:off x="-6184900" y="501730"/>
            <a:ext cx="6095010" cy="6356270"/>
          </a:xfrm>
          <a:prstGeom prst="rect">
            <a:avLst/>
          </a:prstGeom>
          <a:solidFill>
            <a:srgbClr val="D1D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!!Lady face down">
            <a:extLst>
              <a:ext uri="{FF2B5EF4-FFF2-40B4-BE49-F238E27FC236}">
                <a16:creationId xmlns:a16="http://schemas.microsoft.com/office/drawing/2014/main" id="{85501352-A254-7D86-0EC2-AEC5185A4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6181283" y="2121980"/>
            <a:ext cx="5494405" cy="475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!!Battery">
            <a:extLst>
              <a:ext uri="{FF2B5EF4-FFF2-40B4-BE49-F238E27FC236}">
                <a16:creationId xmlns:a16="http://schemas.microsoft.com/office/drawing/2014/main" id="{97C8B542-123E-9F46-F1A4-4B7578263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226" y="3844686"/>
            <a:ext cx="1140477" cy="11334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2C3F0FC-4EFE-983A-1FB9-366BE41D935C}"/>
              </a:ext>
            </a:extLst>
          </p:cNvPr>
          <p:cNvSpPr txBox="1"/>
          <p:nvPr/>
        </p:nvSpPr>
        <p:spPr>
          <a:xfrm>
            <a:off x="2149863" y="1827379"/>
            <a:ext cx="78922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is a state of </a:t>
            </a:r>
          </a:p>
          <a:p>
            <a:pPr algn="ctr"/>
            <a:r>
              <a:rPr lang="en-US" sz="2400" b="1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emotional, physical, and mental exhaustion</a:t>
            </a:r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</a:p>
          <a:p>
            <a:pPr algn="ctr"/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caused by </a:t>
            </a:r>
            <a:r>
              <a:rPr lang="en-US" sz="2400" b="1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excessive and prolonged stress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B5687AF-21C6-966D-2EF6-A7A26FA1F843}"/>
              </a:ext>
            </a:extLst>
          </p:cNvPr>
          <p:cNvSpPr/>
          <p:nvPr/>
        </p:nvSpPr>
        <p:spPr bwMode="auto">
          <a:xfrm>
            <a:off x="4700235" y="2591476"/>
            <a:ext cx="4316765" cy="421838"/>
          </a:xfrm>
          <a:prstGeom prst="roundRect">
            <a:avLst/>
          </a:prstGeom>
          <a:noFill/>
          <a:ln w="19050"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!!Header bar">
            <a:extLst>
              <a:ext uri="{FF2B5EF4-FFF2-40B4-BE49-F238E27FC236}">
                <a16:creationId xmlns:a16="http://schemas.microsoft.com/office/drawing/2014/main" id="{1C1B3A04-F750-0034-FB6E-13D918F2058F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!!Subtitle">
            <a:extLst>
              <a:ext uri="{FF2B5EF4-FFF2-40B4-BE49-F238E27FC236}">
                <a16:creationId xmlns:a16="http://schemas.microsoft.com/office/drawing/2014/main" id="{88B9FB4D-C2C3-2EB0-453B-EDA709C1F054}"/>
              </a:ext>
            </a:extLst>
          </p:cNvPr>
          <p:cNvSpPr txBox="1"/>
          <p:nvPr/>
        </p:nvSpPr>
        <p:spPr>
          <a:xfrm>
            <a:off x="6123165" y="-31369"/>
            <a:ext cx="6095010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 than just a bad day!</a:t>
            </a:r>
          </a:p>
        </p:txBody>
      </p:sp>
      <p:sp>
        <p:nvSpPr>
          <p:cNvPr id="5" name="!!Title - Burnout">
            <a:extLst>
              <a:ext uri="{FF2B5EF4-FFF2-40B4-BE49-F238E27FC236}">
                <a16:creationId xmlns:a16="http://schemas.microsoft.com/office/drawing/2014/main" id="{5EFC0F82-E8B5-4413-FAD9-87B175385641}"/>
              </a:ext>
            </a:extLst>
          </p:cNvPr>
          <p:cNvSpPr txBox="1"/>
          <p:nvPr/>
        </p:nvSpPr>
        <p:spPr>
          <a:xfrm>
            <a:off x="13830" y="-92924"/>
            <a:ext cx="6095010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3328616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!!Battery">
            <a:extLst>
              <a:ext uri="{FF2B5EF4-FFF2-40B4-BE49-F238E27FC236}">
                <a16:creationId xmlns:a16="http://schemas.microsoft.com/office/drawing/2014/main" id="{97C8B542-123E-9F46-F1A4-4B7578263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226" y="3844686"/>
            <a:ext cx="1140477" cy="11334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2C3F0FC-4EFE-983A-1FB9-366BE41D935C}"/>
              </a:ext>
            </a:extLst>
          </p:cNvPr>
          <p:cNvSpPr txBox="1"/>
          <p:nvPr/>
        </p:nvSpPr>
        <p:spPr>
          <a:xfrm>
            <a:off x="2149863" y="1827379"/>
            <a:ext cx="78922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Burnout is a state of </a:t>
            </a:r>
          </a:p>
          <a:p>
            <a:pPr algn="ctr"/>
            <a:r>
              <a:rPr lang="en-US" sz="2400" b="1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emotional, physical, and mental exhaustion</a:t>
            </a:r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</a:p>
          <a:p>
            <a:pPr algn="ctr"/>
            <a:r>
              <a:rPr lang="en-US" sz="2400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caused by </a:t>
            </a:r>
            <a:r>
              <a:rPr lang="en-US" sz="2400" b="1" dirty="0">
                <a:solidFill>
                  <a:srgbClr val="2D3E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excessive and prolonged stress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B5687AF-21C6-966D-2EF6-A7A26FA1F843}"/>
              </a:ext>
            </a:extLst>
          </p:cNvPr>
          <p:cNvSpPr/>
          <p:nvPr/>
        </p:nvSpPr>
        <p:spPr bwMode="auto">
          <a:xfrm>
            <a:off x="4700235" y="2591476"/>
            <a:ext cx="4316765" cy="421838"/>
          </a:xfrm>
          <a:prstGeom prst="roundRect">
            <a:avLst/>
          </a:prstGeom>
          <a:noFill/>
          <a:ln w="19050"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3398FD-DC4B-1D9F-4885-72A1CEAAE360}"/>
              </a:ext>
            </a:extLst>
          </p:cNvPr>
          <p:cNvSpPr txBox="1"/>
          <p:nvPr/>
        </p:nvSpPr>
        <p:spPr>
          <a:xfrm>
            <a:off x="5380775" y="3239184"/>
            <a:ext cx="1455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Pandemic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49378F-2678-58F2-57D5-C436F6BD3D38}"/>
              </a:ext>
            </a:extLst>
          </p:cNvPr>
          <p:cNvSpPr txBox="1"/>
          <p:nvPr/>
        </p:nvSpPr>
        <p:spPr>
          <a:xfrm>
            <a:off x="6673617" y="3740183"/>
            <a:ext cx="10903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Politics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CD04E9-F534-D2B9-2B2B-739043250E14}"/>
              </a:ext>
            </a:extLst>
          </p:cNvPr>
          <p:cNvSpPr txBox="1"/>
          <p:nvPr/>
        </p:nvSpPr>
        <p:spPr>
          <a:xfrm>
            <a:off x="6847563" y="4271693"/>
            <a:ext cx="18630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Family stress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228CA80-506D-12FE-8ED8-846C11B72CFC}"/>
              </a:ext>
            </a:extLst>
          </p:cNvPr>
          <p:cNvSpPr txBox="1"/>
          <p:nvPr/>
        </p:nvSpPr>
        <p:spPr>
          <a:xfrm>
            <a:off x="5380775" y="5157227"/>
            <a:ext cx="13612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Turnover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5928D5B-C902-30AD-D06E-E89CF36FDBAA}"/>
              </a:ext>
            </a:extLst>
          </p:cNvPr>
          <p:cNvSpPr txBox="1"/>
          <p:nvPr/>
        </p:nvSpPr>
        <p:spPr>
          <a:xfrm>
            <a:off x="3794835" y="4778046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WFH / RTO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D941A8-F0B3-BCF3-8A5F-0CCA525E4591}"/>
              </a:ext>
            </a:extLst>
          </p:cNvPr>
          <p:cNvSpPr txBox="1"/>
          <p:nvPr/>
        </p:nvSpPr>
        <p:spPr>
          <a:xfrm>
            <a:off x="3391733" y="4271693"/>
            <a:ext cx="1981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Job insecurity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F58764-8BFC-2AAE-D150-742AAB8D8C91}"/>
              </a:ext>
            </a:extLst>
          </p:cNvPr>
          <p:cNvSpPr txBox="1"/>
          <p:nvPr/>
        </p:nvSpPr>
        <p:spPr>
          <a:xfrm>
            <a:off x="6673617" y="4770580"/>
            <a:ext cx="12955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Adulting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89BCE4C-AF66-DBFB-ACCF-2380734C8442}"/>
              </a:ext>
            </a:extLst>
          </p:cNvPr>
          <p:cNvSpPr txBox="1"/>
          <p:nvPr/>
        </p:nvSpPr>
        <p:spPr>
          <a:xfrm>
            <a:off x="4253295" y="3740183"/>
            <a:ext cx="12650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solidFill>
                  <a:srgbClr val="C00000"/>
                </a:solidFill>
                <a:latin typeface="Segoe Print" panose="02000600000000000000" pitchFamily="2" charset="0"/>
              </a:rPr>
              <a:t>Inflation</a:t>
            </a:r>
          </a:p>
        </p:txBody>
      </p:sp>
      <p:sp>
        <p:nvSpPr>
          <p:cNvPr id="2" name="!!Header bar">
            <a:extLst>
              <a:ext uri="{FF2B5EF4-FFF2-40B4-BE49-F238E27FC236}">
                <a16:creationId xmlns:a16="http://schemas.microsoft.com/office/drawing/2014/main" id="{1C1B3A04-F750-0034-FB6E-13D918F2058F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!!Subtitle">
            <a:extLst>
              <a:ext uri="{FF2B5EF4-FFF2-40B4-BE49-F238E27FC236}">
                <a16:creationId xmlns:a16="http://schemas.microsoft.com/office/drawing/2014/main" id="{88B9FB4D-C2C3-2EB0-453B-EDA709C1F054}"/>
              </a:ext>
            </a:extLst>
          </p:cNvPr>
          <p:cNvSpPr txBox="1"/>
          <p:nvPr/>
        </p:nvSpPr>
        <p:spPr>
          <a:xfrm>
            <a:off x="6123165" y="-31369"/>
            <a:ext cx="6095010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 than just a bad day!</a:t>
            </a:r>
          </a:p>
        </p:txBody>
      </p:sp>
      <p:sp>
        <p:nvSpPr>
          <p:cNvPr id="5" name="!!Title - Burnout">
            <a:extLst>
              <a:ext uri="{FF2B5EF4-FFF2-40B4-BE49-F238E27FC236}">
                <a16:creationId xmlns:a16="http://schemas.microsoft.com/office/drawing/2014/main" id="{5EFC0F82-E8B5-4413-FAD9-87B175385641}"/>
              </a:ext>
            </a:extLst>
          </p:cNvPr>
          <p:cNvSpPr txBox="1"/>
          <p:nvPr/>
        </p:nvSpPr>
        <p:spPr>
          <a:xfrm>
            <a:off x="13830" y="-92924"/>
            <a:ext cx="6095010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946597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15" grpId="0"/>
      <p:bldP spid="18" grpId="0"/>
      <p:bldP spid="19" grpId="0"/>
      <p:bldP spid="20" grpId="0"/>
      <p:bldP spid="21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!!Stat">
            <a:extLst>
              <a:ext uri="{FF2B5EF4-FFF2-40B4-BE49-F238E27FC236}">
                <a16:creationId xmlns:a16="http://schemas.microsoft.com/office/drawing/2014/main" id="{146A02C0-BDA9-3510-FB17-DE4A07484677}"/>
              </a:ext>
            </a:extLst>
          </p:cNvPr>
          <p:cNvSpPr txBox="1"/>
          <p:nvPr/>
        </p:nvSpPr>
        <p:spPr>
          <a:xfrm>
            <a:off x="8039100" y="3228945"/>
            <a:ext cx="2171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2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76%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E2C06E9-32F4-79ED-8657-D026E3AF68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9402135"/>
              </p:ext>
            </p:extLst>
          </p:nvPr>
        </p:nvGraphicFramePr>
        <p:xfrm>
          <a:off x="6093373" y="2108250"/>
          <a:ext cx="6095010" cy="3326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!!Stat head">
            <a:extLst>
              <a:ext uri="{FF2B5EF4-FFF2-40B4-BE49-F238E27FC236}">
                <a16:creationId xmlns:a16="http://schemas.microsoft.com/office/drawing/2014/main" id="{063C382F-52BF-A70A-D7C7-41A23E120FB2}"/>
              </a:ext>
            </a:extLst>
          </p:cNvPr>
          <p:cNvSpPr txBox="1"/>
          <p:nvPr/>
        </p:nvSpPr>
        <p:spPr>
          <a:xfrm>
            <a:off x="6123165" y="809361"/>
            <a:ext cx="60950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Employed Americans reporting worker burnout </a:t>
            </a:r>
          </a:p>
        </p:txBody>
      </p:sp>
      <p:sp>
        <p:nvSpPr>
          <p:cNvPr id="8" name="!!Gray bg">
            <a:extLst>
              <a:ext uri="{FF2B5EF4-FFF2-40B4-BE49-F238E27FC236}">
                <a16:creationId xmlns:a16="http://schemas.microsoft.com/office/drawing/2014/main" id="{98021589-8EA4-E579-67D0-A26C50FF359D}"/>
              </a:ext>
            </a:extLst>
          </p:cNvPr>
          <p:cNvSpPr/>
          <p:nvPr/>
        </p:nvSpPr>
        <p:spPr>
          <a:xfrm>
            <a:off x="0" y="481696"/>
            <a:ext cx="6095010" cy="6376304"/>
          </a:xfrm>
          <a:prstGeom prst="rect">
            <a:avLst/>
          </a:prstGeom>
          <a:solidFill>
            <a:srgbClr val="D1D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EDD8AD1-2A30-35BC-267E-35AB685AE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6892806"/>
            <a:ext cx="1409701" cy="1409701"/>
          </a:xfrm>
          <a:prstGeom prst="rect">
            <a:avLst/>
          </a:prstGeom>
        </p:spPr>
      </p:pic>
      <p:pic>
        <p:nvPicPr>
          <p:cNvPr id="7" name="!!Lady face down">
            <a:extLst>
              <a:ext uri="{FF2B5EF4-FFF2-40B4-BE49-F238E27FC236}">
                <a16:creationId xmlns:a16="http://schemas.microsoft.com/office/drawing/2014/main" id="{053611BD-C1D2-5E7A-CAC4-C16720946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6703" y="2121980"/>
            <a:ext cx="5494405" cy="475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!!Header bar">
            <a:extLst>
              <a:ext uri="{FF2B5EF4-FFF2-40B4-BE49-F238E27FC236}">
                <a16:creationId xmlns:a16="http://schemas.microsoft.com/office/drawing/2014/main" id="{A8D0EBCA-137E-ADF9-58E9-0BB84D306F4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D01ED77C-41FE-85E7-E3E2-4A66E9D7E8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3" name="!!Bio">
            <a:extLst>
              <a:ext uri="{FF2B5EF4-FFF2-40B4-BE49-F238E27FC236}">
                <a16:creationId xmlns:a16="http://schemas.microsoft.com/office/drawing/2014/main" id="{0264A4E4-A0FA-5DB2-A3E2-71033FD7104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6" name="!!Subtitle">
            <a:extLst>
              <a:ext uri="{FF2B5EF4-FFF2-40B4-BE49-F238E27FC236}">
                <a16:creationId xmlns:a16="http://schemas.microsoft.com/office/drawing/2014/main" id="{88B9FB4D-C2C3-2EB0-453B-EDA709C1F054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5" name="!!Title - Burnout">
            <a:extLst>
              <a:ext uri="{FF2B5EF4-FFF2-40B4-BE49-F238E27FC236}">
                <a16:creationId xmlns:a16="http://schemas.microsoft.com/office/drawing/2014/main" id="{5EFC0F82-E8B5-4413-FAD9-87B175385641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3540114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Graphic spid="4" grpId="0">
        <p:bldAsOne/>
      </p:bldGraphic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A565F358-6526-5164-C4D2-2B148DEBAB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2806704"/>
              </p:ext>
            </p:extLst>
          </p:nvPr>
        </p:nvGraphicFramePr>
        <p:xfrm>
          <a:off x="6093373" y="2108250"/>
          <a:ext cx="6095010" cy="3326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!!Stat">
            <a:extLst>
              <a:ext uri="{FF2B5EF4-FFF2-40B4-BE49-F238E27FC236}">
                <a16:creationId xmlns:a16="http://schemas.microsoft.com/office/drawing/2014/main" id="{0560E0B1-9247-E414-2F98-A0DB276D5F11}"/>
              </a:ext>
            </a:extLst>
          </p:cNvPr>
          <p:cNvSpPr txBox="1"/>
          <p:nvPr/>
        </p:nvSpPr>
        <p:spPr>
          <a:xfrm>
            <a:off x="6994612" y="3228945"/>
            <a:ext cx="44861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9%</a:t>
            </a:r>
          </a:p>
        </p:txBody>
      </p:sp>
      <p:sp>
        <p:nvSpPr>
          <p:cNvPr id="16" name="!!Stat head">
            <a:extLst>
              <a:ext uri="{FF2B5EF4-FFF2-40B4-BE49-F238E27FC236}">
                <a16:creationId xmlns:a16="http://schemas.microsoft.com/office/drawing/2014/main" id="{635412F5-906F-3AD5-347E-79EF595E8637}"/>
              </a:ext>
            </a:extLst>
          </p:cNvPr>
          <p:cNvSpPr txBox="1"/>
          <p:nvPr/>
        </p:nvSpPr>
        <p:spPr>
          <a:xfrm>
            <a:off x="6123165" y="809361"/>
            <a:ext cx="60950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Employed Americans reporting </a:t>
            </a:r>
            <a:r>
              <a:rPr lang="en-US" sz="3200" b="1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complete</a:t>
            </a:r>
            <a:r>
              <a:rPr lang="en-US" sz="32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burnout </a:t>
            </a:r>
          </a:p>
        </p:txBody>
      </p:sp>
      <p:sp>
        <p:nvSpPr>
          <p:cNvPr id="8" name="!!Gray bg">
            <a:extLst>
              <a:ext uri="{FF2B5EF4-FFF2-40B4-BE49-F238E27FC236}">
                <a16:creationId xmlns:a16="http://schemas.microsoft.com/office/drawing/2014/main" id="{98021589-8EA4-E579-67D0-A26C50FF359D}"/>
              </a:ext>
            </a:extLst>
          </p:cNvPr>
          <p:cNvSpPr/>
          <p:nvPr/>
        </p:nvSpPr>
        <p:spPr>
          <a:xfrm>
            <a:off x="0" y="481696"/>
            <a:ext cx="6095010" cy="6376304"/>
          </a:xfrm>
          <a:prstGeom prst="rect">
            <a:avLst/>
          </a:prstGeom>
          <a:solidFill>
            <a:srgbClr val="D1D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!!Lady face down">
            <a:extLst>
              <a:ext uri="{FF2B5EF4-FFF2-40B4-BE49-F238E27FC236}">
                <a16:creationId xmlns:a16="http://schemas.microsoft.com/office/drawing/2014/main" id="{053611BD-C1D2-5E7A-CAC4-C16720946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6703" y="2121980"/>
            <a:ext cx="5494405" cy="475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!!Header bar">
            <a:extLst>
              <a:ext uri="{FF2B5EF4-FFF2-40B4-BE49-F238E27FC236}">
                <a16:creationId xmlns:a16="http://schemas.microsoft.com/office/drawing/2014/main" id="{A573119F-14AA-60C6-C8C4-F2D698AB5D6D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3BDB2C2F-43AA-1DA4-37B1-0C9738477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D6C405B7-7353-305C-9F19-9A6EBB1DF90D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5E06B13C-3836-33B2-90A4-03611456AD4E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9E50C909-D3BE-203C-82C2-54BFDF372954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3325194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!!Line4">
            <a:extLst>
              <a:ext uri="{FF2B5EF4-FFF2-40B4-BE49-F238E27FC236}">
                <a16:creationId xmlns:a16="http://schemas.microsoft.com/office/drawing/2014/main" id="{C55C2FE7-7BCE-6387-7AB6-C70C5E40E1A3}"/>
              </a:ext>
            </a:extLst>
          </p:cNvPr>
          <p:cNvSpPr txBox="1"/>
          <p:nvPr/>
        </p:nvSpPr>
        <p:spPr>
          <a:xfrm>
            <a:off x="7079373" y="7530831"/>
            <a:ext cx="3448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Treating / managing burnout</a:t>
            </a:r>
            <a:endParaRPr lang="en-US" sz="2000" dirty="0">
              <a:solidFill>
                <a:srgbClr val="2D3E50"/>
              </a:solidFill>
            </a:endParaRPr>
          </a:p>
        </p:txBody>
      </p:sp>
      <p:sp>
        <p:nvSpPr>
          <p:cNvPr id="15" name="!!Line3">
            <a:extLst>
              <a:ext uri="{FF2B5EF4-FFF2-40B4-BE49-F238E27FC236}">
                <a16:creationId xmlns:a16="http://schemas.microsoft.com/office/drawing/2014/main" id="{E1B07496-DA7B-40A4-CBF8-0395F0E90F22}"/>
              </a:ext>
            </a:extLst>
          </p:cNvPr>
          <p:cNvSpPr txBox="1"/>
          <p:nvPr/>
        </p:nvSpPr>
        <p:spPr>
          <a:xfrm>
            <a:off x="7079374" y="7331045"/>
            <a:ext cx="4142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Diagnosing and evaluating burnout</a:t>
            </a:r>
            <a:endParaRPr lang="en-US" sz="2000" dirty="0">
              <a:solidFill>
                <a:srgbClr val="2D3E50"/>
              </a:solidFill>
            </a:endParaRP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7079374" y="7118559"/>
            <a:ext cx="27959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Understanding burnout</a:t>
            </a:r>
            <a:endParaRPr lang="en-US" sz="2000" dirty="0">
              <a:solidFill>
                <a:srgbClr val="2D3E50"/>
              </a:solidFill>
            </a:endParaRPr>
          </a:p>
        </p:txBody>
      </p:sp>
      <p:sp>
        <p:nvSpPr>
          <p:cNvPr id="18" name="!!Line1">
            <a:extLst>
              <a:ext uri="{FF2B5EF4-FFF2-40B4-BE49-F238E27FC236}">
                <a16:creationId xmlns:a16="http://schemas.microsoft.com/office/drawing/2014/main" id="{8710874D-A014-04B9-AD9A-7CA07F100927}"/>
              </a:ext>
            </a:extLst>
          </p:cNvPr>
          <p:cNvSpPr txBox="1"/>
          <p:nvPr/>
        </p:nvSpPr>
        <p:spPr>
          <a:xfrm>
            <a:off x="7079374" y="6891576"/>
            <a:ext cx="20104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Today’s agenda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12C5E3D-F50F-EA36-BE46-107FE2ABAA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2548166"/>
              </p:ext>
            </p:extLst>
          </p:nvPr>
        </p:nvGraphicFramePr>
        <p:xfrm>
          <a:off x="6093373" y="2108250"/>
          <a:ext cx="6095010" cy="3326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!!Stat">
            <a:extLst>
              <a:ext uri="{FF2B5EF4-FFF2-40B4-BE49-F238E27FC236}">
                <a16:creationId xmlns:a16="http://schemas.microsoft.com/office/drawing/2014/main" id="{3702D69B-A66F-8057-17E3-D0FF889D55B9}"/>
              </a:ext>
            </a:extLst>
          </p:cNvPr>
          <p:cNvSpPr txBox="1"/>
          <p:nvPr/>
        </p:nvSpPr>
        <p:spPr>
          <a:xfrm>
            <a:off x="6994612" y="3228945"/>
            <a:ext cx="44861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F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1 in 10</a:t>
            </a:r>
          </a:p>
        </p:txBody>
      </p:sp>
      <p:sp>
        <p:nvSpPr>
          <p:cNvPr id="10" name="!!Stat head">
            <a:extLst>
              <a:ext uri="{FF2B5EF4-FFF2-40B4-BE49-F238E27FC236}">
                <a16:creationId xmlns:a16="http://schemas.microsoft.com/office/drawing/2014/main" id="{DBEF711D-002A-5BB3-7417-D7F2A6466315}"/>
              </a:ext>
            </a:extLst>
          </p:cNvPr>
          <p:cNvSpPr txBox="1"/>
          <p:nvPr/>
        </p:nvSpPr>
        <p:spPr>
          <a:xfrm>
            <a:off x="6123165" y="809361"/>
            <a:ext cx="60950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Employed Americans w/ </a:t>
            </a:r>
            <a:br>
              <a:rPr lang="en-US" sz="32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3200" b="1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 ideas for reducing</a:t>
            </a:r>
            <a:r>
              <a:rPr lang="en-US" sz="32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burnout</a:t>
            </a:r>
          </a:p>
        </p:txBody>
      </p:sp>
      <p:sp>
        <p:nvSpPr>
          <p:cNvPr id="8" name="!!Gray bg">
            <a:extLst>
              <a:ext uri="{FF2B5EF4-FFF2-40B4-BE49-F238E27FC236}">
                <a16:creationId xmlns:a16="http://schemas.microsoft.com/office/drawing/2014/main" id="{98021589-8EA4-E579-67D0-A26C50FF359D}"/>
              </a:ext>
            </a:extLst>
          </p:cNvPr>
          <p:cNvSpPr/>
          <p:nvPr/>
        </p:nvSpPr>
        <p:spPr>
          <a:xfrm>
            <a:off x="0" y="481696"/>
            <a:ext cx="6095010" cy="6376304"/>
          </a:xfrm>
          <a:prstGeom prst="rect">
            <a:avLst/>
          </a:prstGeom>
          <a:solidFill>
            <a:srgbClr val="D1D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!!Lady face down">
            <a:extLst>
              <a:ext uri="{FF2B5EF4-FFF2-40B4-BE49-F238E27FC236}">
                <a16:creationId xmlns:a16="http://schemas.microsoft.com/office/drawing/2014/main" id="{053611BD-C1D2-5E7A-CAC4-C16720946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6703" y="2121980"/>
            <a:ext cx="5494405" cy="475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!!Header bar">
            <a:extLst>
              <a:ext uri="{FF2B5EF4-FFF2-40B4-BE49-F238E27FC236}">
                <a16:creationId xmlns:a16="http://schemas.microsoft.com/office/drawing/2014/main" id="{68035FF0-8CF4-0ABA-B50E-F2C116DD2D09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!!Battery">
            <a:extLst>
              <a:ext uri="{FF2B5EF4-FFF2-40B4-BE49-F238E27FC236}">
                <a16:creationId xmlns:a16="http://schemas.microsoft.com/office/drawing/2014/main" id="{73568DFA-3800-5642-A883-BA38057E8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3" name="!!Bio">
            <a:extLst>
              <a:ext uri="{FF2B5EF4-FFF2-40B4-BE49-F238E27FC236}">
                <a16:creationId xmlns:a16="http://schemas.microsoft.com/office/drawing/2014/main" id="{95201253-EEE9-0D91-F5F4-DB5D5E7A9A8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4" name="!!Subtitle">
            <a:extLst>
              <a:ext uri="{FF2B5EF4-FFF2-40B4-BE49-F238E27FC236}">
                <a16:creationId xmlns:a16="http://schemas.microsoft.com/office/drawing/2014/main" id="{E6B05607-8A2E-D70E-E513-C5B8A2C41A41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5" name="!!Title - Burnout">
            <a:extLst>
              <a:ext uri="{FF2B5EF4-FFF2-40B4-BE49-F238E27FC236}">
                <a16:creationId xmlns:a16="http://schemas.microsoft.com/office/drawing/2014/main" id="{C1BD437E-4816-0053-C2D2-5E94863476B7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2336221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!!Gray bg">
            <a:extLst>
              <a:ext uri="{FF2B5EF4-FFF2-40B4-BE49-F238E27FC236}">
                <a16:creationId xmlns:a16="http://schemas.microsoft.com/office/drawing/2014/main" id="{98021589-8EA4-E579-67D0-A26C50FF359D}"/>
              </a:ext>
            </a:extLst>
          </p:cNvPr>
          <p:cNvSpPr/>
          <p:nvPr/>
        </p:nvSpPr>
        <p:spPr>
          <a:xfrm>
            <a:off x="0" y="481696"/>
            <a:ext cx="6095010" cy="6376304"/>
          </a:xfrm>
          <a:prstGeom prst="rect">
            <a:avLst/>
          </a:prstGeom>
          <a:solidFill>
            <a:srgbClr val="D1D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!!Line4">
            <a:extLst>
              <a:ext uri="{FF2B5EF4-FFF2-40B4-BE49-F238E27FC236}">
                <a16:creationId xmlns:a16="http://schemas.microsoft.com/office/drawing/2014/main" id="{C55C2FE7-7BCE-6387-7AB6-C70C5E40E1A3}"/>
              </a:ext>
            </a:extLst>
          </p:cNvPr>
          <p:cNvSpPr txBox="1"/>
          <p:nvPr/>
        </p:nvSpPr>
        <p:spPr>
          <a:xfrm>
            <a:off x="7079373" y="4228831"/>
            <a:ext cx="3448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Treating / managing burnout</a:t>
            </a:r>
            <a:endParaRPr lang="en-US" sz="2000" dirty="0">
              <a:solidFill>
                <a:srgbClr val="2D3E50"/>
              </a:solidFill>
            </a:endParaRPr>
          </a:p>
        </p:txBody>
      </p:sp>
      <p:sp>
        <p:nvSpPr>
          <p:cNvPr id="15" name="!!Line3">
            <a:extLst>
              <a:ext uri="{FF2B5EF4-FFF2-40B4-BE49-F238E27FC236}">
                <a16:creationId xmlns:a16="http://schemas.microsoft.com/office/drawing/2014/main" id="{E1B07496-DA7B-40A4-CBF8-0395F0E90F22}"/>
              </a:ext>
            </a:extLst>
          </p:cNvPr>
          <p:cNvSpPr txBox="1"/>
          <p:nvPr/>
        </p:nvSpPr>
        <p:spPr>
          <a:xfrm>
            <a:off x="7079373" y="3646248"/>
            <a:ext cx="4142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Diagnosing and evaluating burnout</a:t>
            </a:r>
            <a:endParaRPr lang="en-US" sz="2000" dirty="0">
              <a:solidFill>
                <a:srgbClr val="2D3E50"/>
              </a:solidFill>
            </a:endParaRPr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7079374" y="3092659"/>
            <a:ext cx="27959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2D3E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Understanding burnout</a:t>
            </a:r>
            <a:endParaRPr lang="en-US" sz="2000" dirty="0">
              <a:solidFill>
                <a:srgbClr val="2D3E50"/>
              </a:solidFill>
            </a:endParaRPr>
          </a:p>
        </p:txBody>
      </p:sp>
      <p:sp>
        <p:nvSpPr>
          <p:cNvPr id="18" name="!!Line1">
            <a:extLst>
              <a:ext uri="{FF2B5EF4-FFF2-40B4-BE49-F238E27FC236}">
                <a16:creationId xmlns:a16="http://schemas.microsoft.com/office/drawing/2014/main" id="{8710874D-A014-04B9-AD9A-7CA07F100927}"/>
              </a:ext>
            </a:extLst>
          </p:cNvPr>
          <p:cNvSpPr txBox="1"/>
          <p:nvPr/>
        </p:nvSpPr>
        <p:spPr>
          <a:xfrm>
            <a:off x="7079374" y="2510076"/>
            <a:ext cx="20104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Today’s agenda</a:t>
            </a:r>
          </a:p>
        </p:txBody>
      </p:sp>
      <p:pic>
        <p:nvPicPr>
          <p:cNvPr id="7" name="!!Lady face down">
            <a:extLst>
              <a:ext uri="{FF2B5EF4-FFF2-40B4-BE49-F238E27FC236}">
                <a16:creationId xmlns:a16="http://schemas.microsoft.com/office/drawing/2014/main" id="{053611BD-C1D2-5E7A-CAC4-C16720946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6703" y="2121980"/>
            <a:ext cx="5494405" cy="475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!!Stat">
            <a:extLst>
              <a:ext uri="{FF2B5EF4-FFF2-40B4-BE49-F238E27FC236}">
                <a16:creationId xmlns:a16="http://schemas.microsoft.com/office/drawing/2014/main" id="{9027AFE3-8CBF-02DC-65B4-10B0067980AE}"/>
              </a:ext>
            </a:extLst>
          </p:cNvPr>
          <p:cNvSpPr txBox="1"/>
          <p:nvPr/>
        </p:nvSpPr>
        <p:spPr>
          <a:xfrm>
            <a:off x="6994612" y="1552545"/>
            <a:ext cx="44861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1 in 10</a:t>
            </a:r>
          </a:p>
        </p:txBody>
      </p:sp>
      <p:sp>
        <p:nvSpPr>
          <p:cNvPr id="14" name="!!Stat head">
            <a:extLst>
              <a:ext uri="{FF2B5EF4-FFF2-40B4-BE49-F238E27FC236}">
                <a16:creationId xmlns:a16="http://schemas.microsoft.com/office/drawing/2014/main" id="{3C779189-E1AC-1729-8BD2-8EF0D2A8B2C3}"/>
              </a:ext>
            </a:extLst>
          </p:cNvPr>
          <p:cNvSpPr txBox="1"/>
          <p:nvPr/>
        </p:nvSpPr>
        <p:spPr>
          <a:xfrm>
            <a:off x="6123165" y="529961"/>
            <a:ext cx="60950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Employed Americans w/ </a:t>
            </a:r>
            <a:b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 ideas for reducing</a:t>
            </a:r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3178461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!!MBI">
            <a:extLst>
              <a:ext uri="{FF2B5EF4-FFF2-40B4-BE49-F238E27FC236}">
                <a16:creationId xmlns:a16="http://schemas.microsoft.com/office/drawing/2014/main" id="{38172FAD-0D69-3160-7A68-CEFCFF622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919597">
            <a:off x="2636514" y="6808216"/>
            <a:ext cx="1082921" cy="1397000"/>
          </a:xfrm>
          <a:prstGeom prst="rect">
            <a:avLst/>
          </a:prstGeom>
        </p:spPr>
      </p:pic>
      <p:sp>
        <p:nvSpPr>
          <p:cNvPr id="8" name="!!Gray bg">
            <a:extLst>
              <a:ext uri="{FF2B5EF4-FFF2-40B4-BE49-F238E27FC236}">
                <a16:creationId xmlns:a16="http://schemas.microsoft.com/office/drawing/2014/main" id="{98021589-8EA4-E579-67D0-A26C50FF359D}"/>
              </a:ext>
            </a:extLst>
          </p:cNvPr>
          <p:cNvSpPr/>
          <p:nvPr/>
        </p:nvSpPr>
        <p:spPr>
          <a:xfrm>
            <a:off x="-3416300" y="481696"/>
            <a:ext cx="3352800" cy="6376304"/>
          </a:xfrm>
          <a:prstGeom prst="rect">
            <a:avLst/>
          </a:prstGeom>
          <a:solidFill>
            <a:srgbClr val="D1D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pic>
        <p:nvPicPr>
          <p:cNvPr id="7" name="!!Lady face down">
            <a:extLst>
              <a:ext uri="{FF2B5EF4-FFF2-40B4-BE49-F238E27FC236}">
                <a16:creationId xmlns:a16="http://schemas.microsoft.com/office/drawing/2014/main" id="{053611BD-C1D2-5E7A-CAC4-C16720946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5553903" y="2121980"/>
            <a:ext cx="5494405" cy="4751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3687916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!!Veng">
            <a:extLst>
              <a:ext uri="{FF2B5EF4-FFF2-40B4-BE49-F238E27FC236}">
                <a16:creationId xmlns:a16="http://schemas.microsoft.com/office/drawing/2014/main" id="{125B01E7-D8DC-046A-CD63-6798AD215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699939">
            <a:off x="8898959" y="7046622"/>
            <a:ext cx="920220" cy="736600"/>
          </a:xfrm>
          <a:prstGeom prst="rect">
            <a:avLst/>
          </a:prstGeom>
        </p:spPr>
      </p:pic>
      <p:pic>
        <p:nvPicPr>
          <p:cNvPr id="3" name="!!MBI">
            <a:extLst>
              <a:ext uri="{FF2B5EF4-FFF2-40B4-BE49-F238E27FC236}">
                <a16:creationId xmlns:a16="http://schemas.microsoft.com/office/drawing/2014/main" id="{38172FAD-0D69-3160-7A68-CEFCFF622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1" y="1879600"/>
            <a:ext cx="3859135" cy="4978400"/>
          </a:xfrm>
          <a:prstGeom prst="rect">
            <a:avLst/>
          </a:prstGeom>
        </p:spPr>
      </p:pic>
      <p:sp>
        <p:nvSpPr>
          <p:cNvPr id="17" name="!!Line2">
            <a:extLst>
              <a:ext uri="{FF2B5EF4-FFF2-40B4-BE49-F238E27FC236}">
                <a16:creationId xmlns:a16="http://schemas.microsoft.com/office/drawing/2014/main" id="{2ADA3B25-6CB7-397C-4739-56F0EB629BF3}"/>
              </a:ext>
            </a:extLst>
          </p:cNvPr>
          <p:cNvSpPr txBox="1"/>
          <p:nvPr/>
        </p:nvSpPr>
        <p:spPr>
          <a:xfrm>
            <a:off x="4267201" y="845510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2D3E5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Understanding burnout</a:t>
            </a:r>
          </a:p>
        </p:txBody>
      </p:sp>
      <p:sp>
        <p:nvSpPr>
          <p:cNvPr id="16" name="!!Header bar">
            <a:extLst>
              <a:ext uri="{FF2B5EF4-FFF2-40B4-BE49-F238E27FC236}">
                <a16:creationId xmlns:a16="http://schemas.microsoft.com/office/drawing/2014/main" id="{E45E5E9C-8FD2-70F6-8736-3E3D0BED0DE8}"/>
              </a:ext>
            </a:extLst>
          </p:cNvPr>
          <p:cNvSpPr/>
          <p:nvPr/>
        </p:nvSpPr>
        <p:spPr>
          <a:xfrm>
            <a:off x="0" y="0"/>
            <a:ext cx="12192000" cy="5017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!!Battery">
            <a:extLst>
              <a:ext uri="{FF2B5EF4-FFF2-40B4-BE49-F238E27FC236}">
                <a16:creationId xmlns:a16="http://schemas.microsoft.com/office/drawing/2014/main" id="{84219955-590F-E1E1-C5C6-382F4B111B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29" y="33632"/>
            <a:ext cx="1079752" cy="394400"/>
          </a:xfrm>
          <a:prstGeom prst="rect">
            <a:avLst/>
          </a:prstGeom>
        </p:spPr>
      </p:pic>
      <p:sp>
        <p:nvSpPr>
          <p:cNvPr id="20" name="!!Bio">
            <a:extLst>
              <a:ext uri="{FF2B5EF4-FFF2-40B4-BE49-F238E27FC236}">
                <a16:creationId xmlns:a16="http://schemas.microsoft.com/office/drawing/2014/main" id="{A572DE1D-C7E7-EB7E-8F69-8B71425AA474}"/>
              </a:ext>
            </a:extLst>
          </p:cNvPr>
          <p:cNvSpPr txBox="1"/>
          <p:nvPr/>
        </p:nvSpPr>
        <p:spPr>
          <a:xfrm>
            <a:off x="7595590" y="0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Seth Petry-Johnson</a:t>
            </a:r>
          </a:p>
        </p:txBody>
      </p:sp>
      <p:sp>
        <p:nvSpPr>
          <p:cNvPr id="21" name="!!Subtitle">
            <a:extLst>
              <a:ext uri="{FF2B5EF4-FFF2-40B4-BE49-F238E27FC236}">
                <a16:creationId xmlns:a16="http://schemas.microsoft.com/office/drawing/2014/main" id="{1B8473A6-931E-195B-0A23-48E8D32E9517}"/>
              </a:ext>
            </a:extLst>
          </p:cNvPr>
          <p:cNvSpPr txBox="1"/>
          <p:nvPr/>
        </p:nvSpPr>
        <p:spPr>
          <a:xfrm>
            <a:off x="1804390" y="-41524"/>
            <a:ext cx="6095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more than just a bad day!</a:t>
            </a:r>
          </a:p>
        </p:txBody>
      </p:sp>
      <p:sp>
        <p:nvSpPr>
          <p:cNvPr id="22" name="!!Title - Burnout">
            <a:extLst>
              <a:ext uri="{FF2B5EF4-FFF2-40B4-BE49-F238E27FC236}">
                <a16:creationId xmlns:a16="http://schemas.microsoft.com/office/drawing/2014/main" id="{460BD0B4-BC7C-A546-6B1E-86D3BFBA595D}"/>
              </a:ext>
            </a:extLst>
          </p:cNvPr>
          <p:cNvSpPr txBox="1"/>
          <p:nvPr/>
        </p:nvSpPr>
        <p:spPr>
          <a:xfrm>
            <a:off x="-1066305" y="-72301"/>
            <a:ext cx="6095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Burnout</a:t>
            </a:r>
          </a:p>
        </p:txBody>
      </p:sp>
    </p:spTree>
    <p:extLst>
      <p:ext uri="{BB962C8B-B14F-4D97-AF65-F5344CB8AC3E}">
        <p14:creationId xmlns:p14="http://schemas.microsoft.com/office/powerpoint/2010/main" val="1371213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6236</TotalTime>
  <Words>884</Words>
  <Application>Microsoft Office PowerPoint</Application>
  <PresentationFormat>Widescreen</PresentationFormat>
  <Paragraphs>239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Arial</vt:lpstr>
      <vt:lpstr>Calibri</vt:lpstr>
      <vt:lpstr>Calibri Light</vt:lpstr>
      <vt:lpstr>Roboto</vt:lpstr>
      <vt:lpstr>Roboto Black</vt:lpstr>
      <vt:lpstr>Roboto Light</vt:lpstr>
      <vt:lpstr>Roboto Thin</vt:lpstr>
      <vt:lpstr>Segoe Print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Seth Petry-Johnson</dc:creator>
  <cp:lastModifiedBy>Seth Petry-Johnson</cp:lastModifiedBy>
  <cp:revision>4</cp:revision>
  <dcterms:created xsi:type="dcterms:W3CDTF">2022-12-07T14:28:07Z</dcterms:created>
  <dcterms:modified xsi:type="dcterms:W3CDTF">2022-12-16T02:01:39Z</dcterms:modified>
</cp:coreProperties>
</file>

<file path=docProps/thumbnail.jpeg>
</file>